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7068800" cy="9601200"/>
  <p:notesSz cx="6858000" cy="9144000"/>
  <p:defaultTextStyle>
    <a:defPPr>
      <a:defRPr lang="pt-BR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53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7E9133-F749-50C9-450D-8D4C585F8D23}" v="2" dt="2025-12-12T17:22:31.9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45" d="100"/>
          <a:sy n="45" d="100"/>
        </p:scale>
        <p:origin x="788" y="48"/>
      </p:cViewPr>
      <p:guideLst>
        <p:guide orient="horz" pos="3024"/>
        <p:guide pos="537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lvia Tizoni Silva" userId="S::stizoni@fiemg.com.br::3b3c1052-021a-4b4a-b05a-93544e9deaab" providerId="AD" clId="Web-{577E9133-F749-50C9-450D-8D4C585F8D23}"/>
    <pc:docChg chg="modSld">
      <pc:chgData name="Silvia Tizoni Silva" userId="S::stizoni@fiemg.com.br::3b3c1052-021a-4b4a-b05a-93544e9deaab" providerId="AD" clId="Web-{577E9133-F749-50C9-450D-8D4C585F8D23}" dt="2025-12-12T17:22:31.937" v="1"/>
      <pc:docMkLst>
        <pc:docMk/>
      </pc:docMkLst>
      <pc:sldChg chg="addSp delSp">
        <pc:chgData name="Silvia Tizoni Silva" userId="S::stizoni@fiemg.com.br::3b3c1052-021a-4b4a-b05a-93544e9deaab" providerId="AD" clId="Web-{577E9133-F749-50C9-450D-8D4C585F8D23}" dt="2025-12-12T17:22:31.937" v="1"/>
        <pc:sldMkLst>
          <pc:docMk/>
          <pc:sldMk cId="0" sldId="257"/>
        </pc:sldMkLst>
        <pc:spChg chg="add del">
          <ac:chgData name="Silvia Tizoni Silva" userId="S::stizoni@fiemg.com.br::3b3c1052-021a-4b4a-b05a-93544e9deaab" providerId="AD" clId="Web-{577E9133-F749-50C9-450D-8D4C585F8D23}" dt="2025-12-12T17:22:31.937" v="1"/>
          <ac:spMkLst>
            <pc:docMk/>
            <pc:sldMk cId="0" sldId="257"/>
            <ac:spMk id="2" creationId="{E4AD2CC0-619C-04DB-1F52-6054D63900B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74027" y="192088"/>
            <a:ext cx="8352928" cy="696144"/>
          </a:xfrm>
        </p:spPr>
        <p:txBody>
          <a:bodyPr>
            <a:noAutofit/>
          </a:bodyPr>
          <a:lstStyle>
            <a:lvl1pPr algn="l"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/>
              <a:t>Clique para editar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53440" y="384493"/>
            <a:ext cx="1536192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53440" y="2240281"/>
            <a:ext cx="1536192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53440" y="8898892"/>
            <a:ext cx="398272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22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39EE6-B0E9-48C1-8155-448F68F8F096}" type="datetimeFigureOut">
              <a:rPr lang="pt-BR" smtClean="0"/>
              <a:pPr/>
              <a:t>12/12/2025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5831840" y="8898892"/>
            <a:ext cx="540512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22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2232640" y="8898892"/>
            <a:ext cx="398272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22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93C46-8D80-4B37-A73E-E2C3E33153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1706837" rtl="0" eaLnBrk="1" latinLnBrk="0" hangingPunct="1">
        <a:spcBef>
          <a:spcPct val="0"/>
        </a:spcBef>
        <a:buNone/>
        <a:defRPr sz="826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40064" indent="-640064" algn="l" defTabSz="1706837" rtl="0" eaLnBrk="1" latinLnBrk="0" hangingPunct="1">
        <a:spcBef>
          <a:spcPct val="20000"/>
        </a:spcBef>
        <a:buFont typeface="Arial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1pPr>
      <a:lvl2pPr marL="1386805" indent="-533387" algn="l" defTabSz="1706837" rtl="0" eaLnBrk="1" latinLnBrk="0" hangingPunct="1">
        <a:spcBef>
          <a:spcPct val="20000"/>
        </a:spcBef>
        <a:buFont typeface="Arial" pitchFamily="34" charset="0"/>
        <a:buChar char="–"/>
        <a:defRPr sz="5200" kern="1200">
          <a:solidFill>
            <a:schemeClr val="tx1"/>
          </a:solidFill>
          <a:latin typeface="+mn-lt"/>
          <a:ea typeface="+mn-ea"/>
          <a:cs typeface="+mn-cs"/>
        </a:defRPr>
      </a:lvl2pPr>
      <a:lvl3pPr marL="2133547" indent="-426709" algn="l" defTabSz="1706837" rtl="0" eaLnBrk="1" latinLnBrk="0" hangingPunct="1">
        <a:spcBef>
          <a:spcPct val="20000"/>
        </a:spcBef>
        <a:buFont typeface="Arial" pitchFamily="34" charset="0"/>
        <a:buChar char="•"/>
        <a:defRPr sz="4533" kern="1200">
          <a:solidFill>
            <a:schemeClr val="tx1"/>
          </a:solidFill>
          <a:latin typeface="+mn-lt"/>
          <a:ea typeface="+mn-ea"/>
          <a:cs typeface="+mn-cs"/>
        </a:defRPr>
      </a:lvl3pPr>
      <a:lvl4pPr marL="2986965" indent="-426709" algn="l" defTabSz="1706837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4pPr>
      <a:lvl5pPr marL="3840384" indent="-426709" algn="l" defTabSz="1706837" rtl="0" eaLnBrk="1" latinLnBrk="0" hangingPunct="1">
        <a:spcBef>
          <a:spcPct val="20000"/>
        </a:spcBef>
        <a:buFont typeface="Arial" pitchFamily="34" charset="0"/>
        <a:buChar char="»"/>
        <a:defRPr sz="3733" kern="1200">
          <a:solidFill>
            <a:schemeClr val="tx1"/>
          </a:solidFill>
          <a:latin typeface="+mn-lt"/>
          <a:ea typeface="+mn-ea"/>
          <a:cs typeface="+mn-cs"/>
        </a:defRPr>
      </a:lvl5pPr>
      <a:lvl6pPr marL="4693803" indent="-426709" algn="l" defTabSz="1706837" rtl="0" eaLnBrk="1" latinLnBrk="0" hangingPunct="1">
        <a:spcBef>
          <a:spcPct val="20000"/>
        </a:spcBef>
        <a:buFont typeface="Arial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6pPr>
      <a:lvl7pPr marL="5547221" indent="-426709" algn="l" defTabSz="1706837" rtl="0" eaLnBrk="1" latinLnBrk="0" hangingPunct="1">
        <a:spcBef>
          <a:spcPct val="20000"/>
        </a:spcBef>
        <a:buFont typeface="Arial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7pPr>
      <a:lvl8pPr marL="6400640" indent="-426709" algn="l" defTabSz="1706837" rtl="0" eaLnBrk="1" latinLnBrk="0" hangingPunct="1">
        <a:spcBef>
          <a:spcPct val="20000"/>
        </a:spcBef>
        <a:buFont typeface="Arial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8pPr>
      <a:lvl9pPr marL="7254059" indent="-426709" algn="l" defTabSz="1706837" rtl="0" eaLnBrk="1" latinLnBrk="0" hangingPunct="1">
        <a:spcBef>
          <a:spcPct val="20000"/>
        </a:spcBef>
        <a:buFont typeface="Arial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706837" rtl="0" eaLnBrk="1" latinLnBrk="0" hangingPunct="1">
        <a:defRPr sz="3333" kern="1200">
          <a:solidFill>
            <a:schemeClr val="tx1"/>
          </a:solidFill>
          <a:latin typeface="+mn-lt"/>
          <a:ea typeface="+mn-ea"/>
          <a:cs typeface="+mn-cs"/>
        </a:defRPr>
      </a:lvl1pPr>
      <a:lvl2pPr marL="853419" algn="l" defTabSz="1706837" rtl="0" eaLnBrk="1" latinLnBrk="0" hangingPunct="1">
        <a:defRPr sz="3333" kern="1200">
          <a:solidFill>
            <a:schemeClr val="tx1"/>
          </a:solidFill>
          <a:latin typeface="+mn-lt"/>
          <a:ea typeface="+mn-ea"/>
          <a:cs typeface="+mn-cs"/>
        </a:defRPr>
      </a:lvl2pPr>
      <a:lvl3pPr marL="1706837" algn="l" defTabSz="1706837" rtl="0" eaLnBrk="1" latinLnBrk="0" hangingPunct="1">
        <a:defRPr sz="3333" kern="1200">
          <a:solidFill>
            <a:schemeClr val="tx1"/>
          </a:solidFill>
          <a:latin typeface="+mn-lt"/>
          <a:ea typeface="+mn-ea"/>
          <a:cs typeface="+mn-cs"/>
        </a:defRPr>
      </a:lvl3pPr>
      <a:lvl4pPr marL="2560256" algn="l" defTabSz="1706837" rtl="0" eaLnBrk="1" latinLnBrk="0" hangingPunct="1">
        <a:defRPr sz="3333" kern="1200">
          <a:solidFill>
            <a:schemeClr val="tx1"/>
          </a:solidFill>
          <a:latin typeface="+mn-lt"/>
          <a:ea typeface="+mn-ea"/>
          <a:cs typeface="+mn-cs"/>
        </a:defRPr>
      </a:lvl4pPr>
      <a:lvl5pPr marL="3413675" algn="l" defTabSz="1706837" rtl="0" eaLnBrk="1" latinLnBrk="0" hangingPunct="1">
        <a:defRPr sz="3333" kern="1200">
          <a:solidFill>
            <a:schemeClr val="tx1"/>
          </a:solidFill>
          <a:latin typeface="+mn-lt"/>
          <a:ea typeface="+mn-ea"/>
          <a:cs typeface="+mn-cs"/>
        </a:defRPr>
      </a:lvl5pPr>
      <a:lvl6pPr marL="4267093" algn="l" defTabSz="1706837" rtl="0" eaLnBrk="1" latinLnBrk="0" hangingPunct="1">
        <a:defRPr sz="3333" kern="1200">
          <a:solidFill>
            <a:schemeClr val="tx1"/>
          </a:solidFill>
          <a:latin typeface="+mn-lt"/>
          <a:ea typeface="+mn-ea"/>
          <a:cs typeface="+mn-cs"/>
        </a:defRPr>
      </a:lvl6pPr>
      <a:lvl7pPr marL="5120512" algn="l" defTabSz="1706837" rtl="0" eaLnBrk="1" latinLnBrk="0" hangingPunct="1">
        <a:defRPr sz="3333" kern="1200">
          <a:solidFill>
            <a:schemeClr val="tx1"/>
          </a:solidFill>
          <a:latin typeface="+mn-lt"/>
          <a:ea typeface="+mn-ea"/>
          <a:cs typeface="+mn-cs"/>
        </a:defRPr>
      </a:lvl7pPr>
      <a:lvl8pPr marL="5973931" algn="l" defTabSz="1706837" rtl="0" eaLnBrk="1" latinLnBrk="0" hangingPunct="1">
        <a:defRPr sz="3333" kern="1200">
          <a:solidFill>
            <a:schemeClr val="tx1"/>
          </a:solidFill>
          <a:latin typeface="+mn-lt"/>
          <a:ea typeface="+mn-ea"/>
          <a:cs typeface="+mn-cs"/>
        </a:defRPr>
      </a:lvl8pPr>
      <a:lvl9pPr marL="6827349" algn="l" defTabSz="1706837" rtl="0" eaLnBrk="1" latinLnBrk="0" hangingPunct="1">
        <a:defRPr sz="33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>
            <a:extLst>
              <a:ext uri="{FF2B5EF4-FFF2-40B4-BE49-F238E27FC236}">
                <a16:creationId xmlns:a16="http://schemas.microsoft.com/office/drawing/2014/main" id="{E5C81CE0-94FE-4C98-AFE0-0ABDEEE66DE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/>
          <a:srcRect l="1" t="10464" r="-1046" b="2001"/>
          <a:stretch/>
        </p:blipFill>
        <p:spPr bwMode="auto">
          <a:xfrm>
            <a:off x="42863" y="475467"/>
            <a:ext cx="17025937" cy="9125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3E980C29-0FAD-4036-8F6B-82F3EEF24808}"/>
              </a:ext>
            </a:extLst>
          </p:cNvPr>
          <p:cNvSpPr txBox="1"/>
          <p:nvPr/>
        </p:nvSpPr>
        <p:spPr>
          <a:xfrm>
            <a:off x="613520" y="-1587"/>
            <a:ext cx="259228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TÍTULO DA IDEIA: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72e3876-65ab-4eee-b73a-4306dd14ffea">
      <Terms xmlns="http://schemas.microsoft.com/office/infopath/2007/PartnerControls"/>
    </lcf76f155ced4ddcb4097134ff3c332f>
    <TaxCatchAll xmlns="bd6b5fe2-f98e-4f2d-af39-274c78e4dc9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D432165B6D2864FB0875B0C5D4FB0F0" ma:contentTypeVersion="16" ma:contentTypeDescription="Crie um novo documento." ma:contentTypeScope="" ma:versionID="33dee0cfc695bd4595887979766885e4">
  <xsd:schema xmlns:xsd="http://www.w3.org/2001/XMLSchema" xmlns:xs="http://www.w3.org/2001/XMLSchema" xmlns:p="http://schemas.microsoft.com/office/2006/metadata/properties" xmlns:ns2="bd6b5fe2-f98e-4f2d-af39-274c78e4dc97" xmlns:ns3="572e3876-65ab-4eee-b73a-4306dd14ffea" targetNamespace="http://schemas.microsoft.com/office/2006/metadata/properties" ma:root="true" ma:fieldsID="a9fe31d34e955d3173a976854b922aa5" ns2:_="" ns3:_="">
    <xsd:import namespace="bd6b5fe2-f98e-4f2d-af39-274c78e4dc97"/>
    <xsd:import namespace="572e3876-65ab-4eee-b73a-4306dd14ffe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CR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6b5fe2-f98e-4f2d-af39-274c78e4dc9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938dca4c-facc-417f-b594-d09fdcd21929}" ma:internalName="TaxCatchAll" ma:showField="CatchAllData" ma:web="bd6b5fe2-f98e-4f2d-af39-274c78e4dc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2e3876-65ab-4eee-b73a-4306dd14ff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Marcações de imagem" ma:readOnly="false" ma:fieldId="{5cf76f15-5ced-4ddc-b409-7134ff3c332f}" ma:taxonomyMulti="true" ma:sspId="40f287d0-3547-4ca5-bbd7-dc4ee13a78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1446C29-75B8-43CD-B5C5-3D6036BD517A}">
  <ds:schemaRefs>
    <ds:schemaRef ds:uri="http://schemas.microsoft.com/office/2006/metadata/properties"/>
    <ds:schemaRef ds:uri="http://schemas.microsoft.com/office/infopath/2007/PartnerControls"/>
    <ds:schemaRef ds:uri="a677eefa-6561-47a5-85f7-8dcb0be31120"/>
    <ds:schemaRef ds:uri="4b9c8250-f626-43c5-b151-b17fbf2fccb9"/>
    <ds:schemaRef ds:uri="572e3876-65ab-4eee-b73a-4306dd14ffea"/>
    <ds:schemaRef ds:uri="bd6b5fe2-f98e-4f2d-af39-274c78e4dc97"/>
  </ds:schemaRefs>
</ds:datastoreItem>
</file>

<file path=customXml/itemProps2.xml><?xml version="1.0" encoding="utf-8"?>
<ds:datastoreItem xmlns:ds="http://schemas.openxmlformats.org/officeDocument/2006/customXml" ds:itemID="{CAEF9CC9-CF52-43A3-8E68-C5223640C1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6b5fe2-f98e-4f2d-af39-274c78e4dc97"/>
    <ds:schemaRef ds:uri="572e3876-65ab-4eee-b73a-4306dd14ff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519CF46-61F2-42EC-A803-D118DF88AB3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</TotalTime>
  <Words>4</Words>
  <Application>Microsoft Office PowerPoint</Application>
  <PresentationFormat>Personalizar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>Servico Nacional de Aprendizagem Industrial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Juliana Gavini</dc:creator>
  <cp:lastModifiedBy>Silvia Tizoni Silva</cp:lastModifiedBy>
  <cp:revision>29</cp:revision>
  <dcterms:created xsi:type="dcterms:W3CDTF">2015-05-22T14:47:35Z</dcterms:created>
  <dcterms:modified xsi:type="dcterms:W3CDTF">2025-12-12T17:22:36Z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0x010100CD432165B6D2864FB0875B0C5D4FB0F0</vt:lpwstr>
  </property>
  <property fmtid="{D5CDD505-2E9C-101B-9397-08002B2CF9AE}" pid="3" name="MediaServiceImageTags">
    <vt:lpwstr/>
  </property>
</Properties>
</file>