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modernComment_158_9717BB92.xml" ContentType="application/vnd.ms-powerpoint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2.xml" ContentType="application/vnd.openxmlformats-officedocument.themeOverride+xml"/>
  <Override PartName="/ppt/comments/modernComment_14E_B2B6E2C7.xml" ContentType="application/vnd.ms-powerpoint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6" r:id="rId4"/>
    <p:sldMasterId id="2147483689" r:id="rId5"/>
    <p:sldMasterId id="2147483692" r:id="rId6"/>
    <p:sldMasterId id="2147483695" r:id="rId7"/>
    <p:sldMasterId id="2147483698" r:id="rId8"/>
    <p:sldMasterId id="2147483701" r:id="rId9"/>
    <p:sldMasterId id="2147483704" r:id="rId10"/>
    <p:sldMasterId id="2147483667" r:id="rId11"/>
    <p:sldMasterId id="2147483661" r:id="rId12"/>
    <p:sldMasterId id="2147483708" r:id="rId13"/>
  </p:sldMasterIdLst>
  <p:notesMasterIdLst>
    <p:notesMasterId r:id="rId27"/>
  </p:notesMasterIdLst>
  <p:sldIdLst>
    <p:sldId id="332" r:id="rId14"/>
    <p:sldId id="342" r:id="rId15"/>
    <p:sldId id="345" r:id="rId16"/>
    <p:sldId id="344" r:id="rId17"/>
    <p:sldId id="334" r:id="rId18"/>
    <p:sldId id="269" r:id="rId19"/>
    <p:sldId id="335" r:id="rId20"/>
    <p:sldId id="336" r:id="rId21"/>
    <p:sldId id="337" r:id="rId22"/>
    <p:sldId id="338" r:id="rId23"/>
    <p:sldId id="339" r:id="rId24"/>
    <p:sldId id="340" r:id="rId25"/>
    <p:sldId id="341" r:id="rId26"/>
  </p:sldIdLst>
  <p:sldSz cx="12192000" cy="6858000"/>
  <p:notesSz cx="6858000" cy="9144000"/>
  <p:embeddedFontLst>
    <p:embeddedFont>
      <p:font typeface="Cambria" panose="02040503050406030204" pitchFamily="18" charset="0"/>
      <p:regular r:id="rId28"/>
      <p:bold r:id="rId29"/>
      <p:italic r:id="rId30"/>
      <p:boldItalic r:id="rId3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BBA08439-A9B3-46F3-ACB4-E53D1F4B6170}">
          <p14:sldIdLst/>
        </p14:section>
        <p14:section name="Seção 1" id="{B43D351D-9C79-47B8-B4F8-CBB75F34A022}">
          <p14:sldIdLst>
            <p14:sldId id="332"/>
            <p14:sldId id="342"/>
            <p14:sldId id="345"/>
            <p14:sldId id="344"/>
            <p14:sldId id="334"/>
            <p14:sldId id="269"/>
            <p14:sldId id="335"/>
            <p14:sldId id="336"/>
            <p14:sldId id="337"/>
            <p14:sldId id="338"/>
            <p14:sldId id="339"/>
            <p14:sldId id="340"/>
            <p14:sldId id="3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70FFA8-50A5-625C-2B48-ED682731AAF5}" name="Eduardo de Castro Assis" initials="Ed" userId="S::e.castro@fiemg.com.br::a5d9969b-8dc5-4400-82d1-4866b02ab0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AD30"/>
    <a:srgbClr val="233A88"/>
    <a:srgbClr val="53AF32"/>
    <a:srgbClr val="64B1D6"/>
    <a:srgbClr val="E84918"/>
    <a:srgbClr val="085DA7"/>
    <a:srgbClr val="164194"/>
    <a:srgbClr val="263B87"/>
    <a:srgbClr val="FFFFFF"/>
    <a:srgbClr val="208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F5815C-AB4E-AF8C-77BF-65C40C8F9E5D}" v="35" dt="2026-05-22T18:45:06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68" d="100"/>
          <a:sy n="68" d="100"/>
        </p:scale>
        <p:origin x="54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font" Target="fonts/font1.fntdata"/><Relationship Id="rId36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omments/modernComment_14E_B2B6E2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29AF0E2-31C0-4BA1-AC1A-E6F9A4CFB9D3}" authorId="{2870FFA8-50A5-625C-2B48-ED682731AAF5}" created="2026-06-17T14:09:34.91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998330055" sldId="334"/>
      <ac:graphicFrameMk id="4" creationId="{4213A2DB-3AB4-A84F-B1C6-D0555FC683B4}"/>
    </ac:deMkLst>
    <p188:txBody>
      <a:bodyPr/>
      <a:lstStyle/>
      <a:p>
        <a:r>
          <a:rPr lang="pt-BR"/>
          <a:t>Duvida: o tempo será controlado por slide ou o tempo total da apresentação?</a:t>
        </a:r>
      </a:p>
    </p188:txBody>
  </p188:cm>
</p188:cmLst>
</file>

<file path=ppt/comments/modernComment_158_9717BB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EF915A-99E6-425A-80EF-44C23C060B55}" authorId="{2870FFA8-50A5-625C-2B48-ED682731AAF5}" created="2026-06-17T14:05:33.196">
    <pc:sldMkLst xmlns:pc="http://schemas.microsoft.com/office/powerpoint/2013/main/command">
      <pc:docMk/>
      <pc:sldMk cId="2534914962" sldId="344"/>
    </pc:sldMkLst>
    <p188:txBody>
      <a:bodyPr/>
      <a:lstStyle/>
      <a:p>
        <a:r>
          <a:rPr lang="pt-BR"/>
          <a:t>Sugestão: As empresas classificadas para a etapa PITCH DAY serão comunicadas oficialmente por e-mail, com o envio das informações e orientações aplicáveis.</a:t>
        </a:r>
      </a:p>
    </p188:txBody>
  </p188:cm>
  <p188:cm id="{687E88E2-4845-4EFE-B47E-B9AD466A41D3}" authorId="{2870FFA8-50A5-625C-2B48-ED682731AAF5}" created="2026-06-17T14:06:12.73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34914962" sldId="344"/>
      <ac:spMk id="4" creationId="{785B1AB7-951D-33FD-C2D0-A68A3755B0E8}"/>
      <ac:txMk cp="474" len="11">
        <ac:context len="706" hash="696634390"/>
      </ac:txMk>
    </ac:txMkLst>
    <p188:pos x="4680857" y="4098158"/>
    <p188:txBody>
      <a:bodyPr/>
      <a:lstStyle/>
      <a:p>
        <a:r>
          <a:rPr lang="pt-BR"/>
          <a:t>Sugestão: alterar para "resultará"</a:t>
        </a:r>
      </a:p>
    </p188:txBody>
  </p188:cm>
  <p188:cm id="{CB2BCB02-843B-44DB-8071-55F1CEE51247}" authorId="{2870FFA8-50A5-625C-2B48-ED682731AAF5}" created="2026-06-17T14:07:03.10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34914962" sldId="344"/>
      <ac:spMk id="4" creationId="{785B1AB7-951D-33FD-C2D0-A68A3755B0E8}"/>
      <ac:txMk cp="551" len="4">
        <ac:context len="706" hash="696634390"/>
      </ac:txMk>
    </ac:txMkLst>
    <p188:pos x="4593771" y="4413844"/>
    <p188:txBody>
      <a:bodyPr/>
      <a:lstStyle/>
      <a:p>
        <a:r>
          <a:rPr lang="pt-BR"/>
          <a:t>Sugestão: "será comunicado"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27D31E-CD5E-4F76-8662-614D4BB112D6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</dgm:pt>
    <dgm:pt modelId="{B72C6BC5-63C7-42EA-80B1-DF039C4699A8}">
      <dgm:prSet phldrT="[Texto]" phldr="1" custT="1"/>
      <dgm:spPr/>
      <dgm:t>
        <a:bodyPr/>
        <a:lstStyle/>
        <a:p>
          <a:endParaRPr lang="pt-BR" sz="1600" dirty="0">
            <a:solidFill>
              <a:schemeClr val="bg1"/>
            </a:solidFill>
          </a:endParaRPr>
        </a:p>
      </dgm:t>
    </dgm:pt>
    <dgm:pt modelId="{374B216B-72D7-4AAA-8C69-46A0B25451DA}" type="parTrans" cxnId="{353217ED-159B-4BB4-BF9B-F97DED40282A}">
      <dgm:prSet/>
      <dgm:spPr/>
      <dgm:t>
        <a:bodyPr/>
        <a:lstStyle/>
        <a:p>
          <a:endParaRPr lang="pt-BR" sz="4800"/>
        </a:p>
      </dgm:t>
    </dgm:pt>
    <dgm:pt modelId="{508454B3-F0FB-4E07-A13F-1AC26D47C3CA}" type="sibTrans" cxnId="{353217ED-159B-4BB4-BF9B-F97DED40282A}">
      <dgm:prSet/>
      <dgm:spPr/>
      <dgm:t>
        <a:bodyPr/>
        <a:lstStyle/>
        <a:p>
          <a:endParaRPr lang="pt-BR" sz="4800"/>
        </a:p>
      </dgm:t>
    </dgm:pt>
    <dgm:pt modelId="{4A44207C-3FA1-4F11-8113-77354F3381EF}">
      <dgm:prSet custT="1"/>
      <dgm:spPr/>
      <dgm:t>
        <a:bodyPr/>
        <a:lstStyle/>
        <a:p>
          <a:endParaRPr lang="pt-BR" sz="1600"/>
        </a:p>
      </dgm:t>
    </dgm:pt>
    <dgm:pt modelId="{5F3106E9-6187-43BE-998A-BADDD014FB95}" type="parTrans" cxnId="{26502FDC-2228-4142-ACFC-B3713506D723}">
      <dgm:prSet/>
      <dgm:spPr/>
      <dgm:t>
        <a:bodyPr/>
        <a:lstStyle/>
        <a:p>
          <a:endParaRPr lang="pt-BR" sz="4800"/>
        </a:p>
      </dgm:t>
    </dgm:pt>
    <dgm:pt modelId="{F9EE60AF-69E9-47C8-AA38-EA1431DAADDB}" type="sibTrans" cxnId="{26502FDC-2228-4142-ACFC-B3713506D723}">
      <dgm:prSet/>
      <dgm:spPr/>
      <dgm:t>
        <a:bodyPr/>
        <a:lstStyle/>
        <a:p>
          <a:endParaRPr lang="pt-BR" sz="4800"/>
        </a:p>
      </dgm:t>
    </dgm:pt>
    <dgm:pt modelId="{4ABA2140-A39F-4559-9E48-1C9A50445464}">
      <dgm:prSet custT="1"/>
      <dgm:spPr/>
      <dgm:t>
        <a:bodyPr/>
        <a:lstStyle/>
        <a:p>
          <a:endParaRPr lang="pt-BR" sz="1600"/>
        </a:p>
      </dgm:t>
    </dgm:pt>
    <dgm:pt modelId="{8DE68239-D980-44B5-BE3A-6CEE7D9F5321}" type="parTrans" cxnId="{3BD67936-0CB9-43A6-B933-04AB2DF70BB0}">
      <dgm:prSet/>
      <dgm:spPr/>
      <dgm:t>
        <a:bodyPr/>
        <a:lstStyle/>
        <a:p>
          <a:endParaRPr lang="pt-BR" sz="4800"/>
        </a:p>
      </dgm:t>
    </dgm:pt>
    <dgm:pt modelId="{9C48DE7D-3191-43A5-99AE-85801988A543}" type="sibTrans" cxnId="{3BD67936-0CB9-43A6-B933-04AB2DF70BB0}">
      <dgm:prSet/>
      <dgm:spPr/>
      <dgm:t>
        <a:bodyPr/>
        <a:lstStyle/>
        <a:p>
          <a:endParaRPr lang="pt-BR" sz="4800"/>
        </a:p>
      </dgm:t>
    </dgm:pt>
    <dgm:pt modelId="{9BAC24A6-71FE-40C1-ABF5-A6D953C33AE5}">
      <dgm:prSet custT="1"/>
      <dgm:spPr/>
      <dgm:t>
        <a:bodyPr/>
        <a:lstStyle/>
        <a:p>
          <a:endParaRPr lang="pt-BR" sz="1600"/>
        </a:p>
      </dgm:t>
    </dgm:pt>
    <dgm:pt modelId="{5CCEA96D-0AFD-44A5-8FA4-4335F64AF07C}" type="parTrans" cxnId="{07D6515B-2229-45A3-96D8-F61452ADE492}">
      <dgm:prSet/>
      <dgm:spPr/>
      <dgm:t>
        <a:bodyPr/>
        <a:lstStyle/>
        <a:p>
          <a:endParaRPr lang="pt-BR" sz="4800"/>
        </a:p>
      </dgm:t>
    </dgm:pt>
    <dgm:pt modelId="{8A7F7E16-A0F5-4AC7-8BD4-74E52914711B}" type="sibTrans" cxnId="{07D6515B-2229-45A3-96D8-F61452ADE492}">
      <dgm:prSet/>
      <dgm:spPr/>
      <dgm:t>
        <a:bodyPr/>
        <a:lstStyle/>
        <a:p>
          <a:endParaRPr lang="pt-BR" sz="4800"/>
        </a:p>
      </dgm:t>
    </dgm:pt>
    <dgm:pt modelId="{0277E949-1AD3-4120-B069-900BB87CB237}" type="pres">
      <dgm:prSet presAssocID="{4927D31E-CD5E-4F76-8662-614D4BB112D6}" presName="Name0" presStyleCnt="0">
        <dgm:presLayoutVars>
          <dgm:dir/>
        </dgm:presLayoutVars>
      </dgm:prSet>
      <dgm:spPr/>
    </dgm:pt>
    <dgm:pt modelId="{ECC25FD7-1D8E-418A-83BA-F16C1FA6FB12}" type="pres">
      <dgm:prSet presAssocID="{B72C6BC5-63C7-42EA-80B1-DF039C4699A8}" presName="parComposite" presStyleCnt="0"/>
      <dgm:spPr/>
    </dgm:pt>
    <dgm:pt modelId="{6F981C26-7475-477B-90BB-1620CADEEC87}" type="pres">
      <dgm:prSet presAssocID="{B72C6BC5-63C7-42EA-80B1-DF039C4699A8}" presName="parBigCircle" presStyleLbl="node0" presStyleIdx="0" presStyleCnt="4"/>
      <dgm:spPr>
        <a:solidFill>
          <a:srgbClr val="60AD30"/>
        </a:solidFill>
      </dgm:spPr>
    </dgm:pt>
    <dgm:pt modelId="{428F360A-C489-4E47-BACB-50AB5AC7887C}" type="pres">
      <dgm:prSet presAssocID="{B72C6BC5-63C7-42EA-80B1-DF039C4699A8}" presName="parTx" presStyleLbl="revTx" presStyleIdx="0" presStyleCnt="4"/>
      <dgm:spPr/>
    </dgm:pt>
    <dgm:pt modelId="{7F028AC9-A295-4B61-BC11-EC84959374A5}" type="pres">
      <dgm:prSet presAssocID="{B72C6BC5-63C7-42EA-80B1-DF039C4699A8}" presName="bSpace" presStyleCnt="0"/>
      <dgm:spPr/>
    </dgm:pt>
    <dgm:pt modelId="{A621858C-AF13-4B7F-8FD2-14DA249F0AC6}" type="pres">
      <dgm:prSet presAssocID="{B72C6BC5-63C7-42EA-80B1-DF039C4699A8}" presName="parBackupNorm" presStyleCnt="0"/>
      <dgm:spPr/>
    </dgm:pt>
    <dgm:pt modelId="{B5BEBB5D-24D0-4435-85F4-FE91E569E483}" type="pres">
      <dgm:prSet presAssocID="{508454B3-F0FB-4E07-A13F-1AC26D47C3CA}" presName="parSpace" presStyleCnt="0"/>
      <dgm:spPr/>
    </dgm:pt>
    <dgm:pt modelId="{DE993C30-95D2-4E91-9A4F-4CD6991E1AC4}" type="pres">
      <dgm:prSet presAssocID="{4ABA2140-A39F-4559-9E48-1C9A50445464}" presName="parComposite" presStyleCnt="0"/>
      <dgm:spPr/>
    </dgm:pt>
    <dgm:pt modelId="{422D2685-7A89-49D6-89A8-FD9572A3AFA6}" type="pres">
      <dgm:prSet presAssocID="{4ABA2140-A39F-4559-9E48-1C9A50445464}" presName="parBigCircle" presStyleLbl="node0" presStyleIdx="1" presStyleCnt="4"/>
      <dgm:spPr>
        <a:solidFill>
          <a:schemeClr val="bg2">
            <a:lumMod val="90000"/>
          </a:schemeClr>
        </a:solidFill>
      </dgm:spPr>
    </dgm:pt>
    <dgm:pt modelId="{DFA873D0-067E-4B55-A0C3-F9474E881A2B}" type="pres">
      <dgm:prSet presAssocID="{4ABA2140-A39F-4559-9E48-1C9A50445464}" presName="parTx" presStyleLbl="revTx" presStyleIdx="1" presStyleCnt="4"/>
      <dgm:spPr/>
    </dgm:pt>
    <dgm:pt modelId="{B55163A7-B99E-4274-9C5E-1567FEF9CA20}" type="pres">
      <dgm:prSet presAssocID="{4ABA2140-A39F-4559-9E48-1C9A50445464}" presName="bSpace" presStyleCnt="0"/>
      <dgm:spPr/>
    </dgm:pt>
    <dgm:pt modelId="{9974E8A1-951C-48B5-8E89-5BE9160E8A7E}" type="pres">
      <dgm:prSet presAssocID="{4ABA2140-A39F-4559-9E48-1C9A50445464}" presName="parBackupNorm" presStyleCnt="0"/>
      <dgm:spPr/>
    </dgm:pt>
    <dgm:pt modelId="{D50ECC31-E0D3-46A2-9BD1-844134DB310E}" type="pres">
      <dgm:prSet presAssocID="{9C48DE7D-3191-43A5-99AE-85801988A543}" presName="parSpace" presStyleCnt="0"/>
      <dgm:spPr/>
    </dgm:pt>
    <dgm:pt modelId="{510E576B-CA34-4CC5-ACD0-551E8198F693}" type="pres">
      <dgm:prSet presAssocID="{9BAC24A6-71FE-40C1-ABF5-A6D953C33AE5}" presName="parComposite" presStyleCnt="0"/>
      <dgm:spPr/>
    </dgm:pt>
    <dgm:pt modelId="{112D2801-5EE9-403A-AECB-655781A768CD}" type="pres">
      <dgm:prSet presAssocID="{9BAC24A6-71FE-40C1-ABF5-A6D953C33AE5}" presName="parBigCircle" presStyleLbl="node0" presStyleIdx="2" presStyleCnt="4"/>
      <dgm:spPr>
        <a:solidFill>
          <a:schemeClr val="bg2">
            <a:lumMod val="90000"/>
          </a:schemeClr>
        </a:solidFill>
      </dgm:spPr>
    </dgm:pt>
    <dgm:pt modelId="{6CE073B7-810D-44FC-9394-76DBF891CDBA}" type="pres">
      <dgm:prSet presAssocID="{9BAC24A6-71FE-40C1-ABF5-A6D953C33AE5}" presName="parTx" presStyleLbl="revTx" presStyleIdx="2" presStyleCnt="4"/>
      <dgm:spPr/>
    </dgm:pt>
    <dgm:pt modelId="{966AB289-1C7E-4FD8-ADBA-7F7BE3877AD6}" type="pres">
      <dgm:prSet presAssocID="{9BAC24A6-71FE-40C1-ABF5-A6D953C33AE5}" presName="bSpace" presStyleCnt="0"/>
      <dgm:spPr/>
    </dgm:pt>
    <dgm:pt modelId="{10C38918-F608-474B-8E24-634C0347EEC5}" type="pres">
      <dgm:prSet presAssocID="{9BAC24A6-71FE-40C1-ABF5-A6D953C33AE5}" presName="parBackupNorm" presStyleCnt="0"/>
      <dgm:spPr/>
    </dgm:pt>
    <dgm:pt modelId="{D108D5E0-29A5-4312-9B6D-1D579C7AF0E9}" type="pres">
      <dgm:prSet presAssocID="{8A7F7E16-A0F5-4AC7-8BD4-74E52914711B}" presName="parSpace" presStyleCnt="0"/>
      <dgm:spPr/>
    </dgm:pt>
    <dgm:pt modelId="{8BCBF29D-1CF7-4310-ABBA-A5C22880BF4A}" type="pres">
      <dgm:prSet presAssocID="{4A44207C-3FA1-4F11-8113-77354F3381EF}" presName="parComposite" presStyleCnt="0"/>
      <dgm:spPr/>
    </dgm:pt>
    <dgm:pt modelId="{67DD5BCF-2470-4DFD-8FC6-102CFC64D448}" type="pres">
      <dgm:prSet presAssocID="{4A44207C-3FA1-4F11-8113-77354F3381EF}" presName="parBigCircle" presStyleLbl="node0" presStyleIdx="3" presStyleCnt="4"/>
      <dgm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E7E6E6">
            <a:lumMod val="9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2475ED78-C762-4FFF-BF45-E98912DF16C0}" type="pres">
      <dgm:prSet presAssocID="{4A44207C-3FA1-4F11-8113-77354F3381EF}" presName="parTx" presStyleLbl="revTx" presStyleIdx="3" presStyleCnt="4"/>
      <dgm:spPr/>
    </dgm:pt>
    <dgm:pt modelId="{6284270A-5D3C-4A49-AF28-BCAA01C44F80}" type="pres">
      <dgm:prSet presAssocID="{4A44207C-3FA1-4F11-8113-77354F3381EF}" presName="bSpace" presStyleCnt="0"/>
      <dgm:spPr/>
    </dgm:pt>
    <dgm:pt modelId="{DD8EE4D9-3FD2-4743-8A2C-974FA72FEF0D}" type="pres">
      <dgm:prSet presAssocID="{4A44207C-3FA1-4F11-8113-77354F3381EF}" presName="parBackupNorm" presStyleCnt="0"/>
      <dgm:spPr/>
    </dgm:pt>
    <dgm:pt modelId="{B9F1E86E-F8F0-4786-96CD-6875C84D2551}" type="pres">
      <dgm:prSet presAssocID="{F9EE60AF-69E9-47C8-AA38-EA1431DAADDB}" presName="parSpace" presStyleCnt="0"/>
      <dgm:spPr/>
    </dgm:pt>
  </dgm:ptLst>
  <dgm:cxnLst>
    <dgm:cxn modelId="{04EC5602-F60B-43D7-AB8B-18BBDE059C97}" type="presOf" srcId="{B72C6BC5-63C7-42EA-80B1-DF039C4699A8}" destId="{428F360A-C489-4E47-BACB-50AB5AC7887C}" srcOrd="0" destOrd="0" presId="urn:microsoft.com/office/officeart/2008/layout/CircleAccentTimeline"/>
    <dgm:cxn modelId="{3BD67936-0CB9-43A6-B933-04AB2DF70BB0}" srcId="{4927D31E-CD5E-4F76-8662-614D4BB112D6}" destId="{4ABA2140-A39F-4559-9E48-1C9A50445464}" srcOrd="1" destOrd="0" parTransId="{8DE68239-D980-44B5-BE3A-6CEE7D9F5321}" sibTransId="{9C48DE7D-3191-43A5-99AE-85801988A543}"/>
    <dgm:cxn modelId="{07D6515B-2229-45A3-96D8-F61452ADE492}" srcId="{4927D31E-CD5E-4F76-8662-614D4BB112D6}" destId="{9BAC24A6-71FE-40C1-ABF5-A6D953C33AE5}" srcOrd="2" destOrd="0" parTransId="{5CCEA96D-0AFD-44A5-8FA4-4335F64AF07C}" sibTransId="{8A7F7E16-A0F5-4AC7-8BD4-74E52914711B}"/>
    <dgm:cxn modelId="{79BC405D-CC73-4DC3-8A98-07A00C30651D}" type="presOf" srcId="{4ABA2140-A39F-4559-9E48-1C9A50445464}" destId="{DFA873D0-067E-4B55-A0C3-F9474E881A2B}" srcOrd="0" destOrd="0" presId="urn:microsoft.com/office/officeart/2008/layout/CircleAccentTimeline"/>
    <dgm:cxn modelId="{B43D5B53-B485-48D7-907F-E914C239DC95}" type="presOf" srcId="{4927D31E-CD5E-4F76-8662-614D4BB112D6}" destId="{0277E949-1AD3-4120-B069-900BB87CB237}" srcOrd="0" destOrd="0" presId="urn:microsoft.com/office/officeart/2008/layout/CircleAccentTimeline"/>
    <dgm:cxn modelId="{71A94FA5-19D6-4DCA-83D3-64C29D0FCA9A}" type="presOf" srcId="{9BAC24A6-71FE-40C1-ABF5-A6D953C33AE5}" destId="{6CE073B7-810D-44FC-9394-76DBF891CDBA}" srcOrd="0" destOrd="0" presId="urn:microsoft.com/office/officeart/2008/layout/CircleAccentTimeline"/>
    <dgm:cxn modelId="{325DA6AB-94AC-4524-843B-E6D1A311ADF0}" type="presOf" srcId="{4A44207C-3FA1-4F11-8113-77354F3381EF}" destId="{2475ED78-C762-4FFF-BF45-E98912DF16C0}" srcOrd="0" destOrd="0" presId="urn:microsoft.com/office/officeart/2008/layout/CircleAccentTimeline"/>
    <dgm:cxn modelId="{26502FDC-2228-4142-ACFC-B3713506D723}" srcId="{4927D31E-CD5E-4F76-8662-614D4BB112D6}" destId="{4A44207C-3FA1-4F11-8113-77354F3381EF}" srcOrd="3" destOrd="0" parTransId="{5F3106E9-6187-43BE-998A-BADDD014FB95}" sibTransId="{F9EE60AF-69E9-47C8-AA38-EA1431DAADDB}"/>
    <dgm:cxn modelId="{353217ED-159B-4BB4-BF9B-F97DED40282A}" srcId="{4927D31E-CD5E-4F76-8662-614D4BB112D6}" destId="{B72C6BC5-63C7-42EA-80B1-DF039C4699A8}" srcOrd="0" destOrd="0" parTransId="{374B216B-72D7-4AAA-8C69-46A0B25451DA}" sibTransId="{508454B3-F0FB-4E07-A13F-1AC26D47C3CA}"/>
    <dgm:cxn modelId="{9F8859B9-3708-44FF-B828-AD707496FF0C}" type="presParOf" srcId="{0277E949-1AD3-4120-B069-900BB87CB237}" destId="{ECC25FD7-1D8E-418A-83BA-F16C1FA6FB12}" srcOrd="0" destOrd="0" presId="urn:microsoft.com/office/officeart/2008/layout/CircleAccentTimeline"/>
    <dgm:cxn modelId="{ECA84A39-2B79-4E10-ACDD-D9A04EF77675}" type="presParOf" srcId="{ECC25FD7-1D8E-418A-83BA-F16C1FA6FB12}" destId="{6F981C26-7475-477B-90BB-1620CADEEC87}" srcOrd="0" destOrd="0" presId="urn:microsoft.com/office/officeart/2008/layout/CircleAccentTimeline"/>
    <dgm:cxn modelId="{29B10724-9FE7-4394-8608-404FD98E4A50}" type="presParOf" srcId="{ECC25FD7-1D8E-418A-83BA-F16C1FA6FB12}" destId="{428F360A-C489-4E47-BACB-50AB5AC7887C}" srcOrd="1" destOrd="0" presId="urn:microsoft.com/office/officeart/2008/layout/CircleAccentTimeline"/>
    <dgm:cxn modelId="{FE710DD3-07FC-43EB-AE4B-350112E86E45}" type="presParOf" srcId="{ECC25FD7-1D8E-418A-83BA-F16C1FA6FB12}" destId="{7F028AC9-A295-4B61-BC11-EC84959374A5}" srcOrd="2" destOrd="0" presId="urn:microsoft.com/office/officeart/2008/layout/CircleAccentTimeline"/>
    <dgm:cxn modelId="{600B03C6-E2BB-4E3B-99F5-EF7AEFFFAF14}" type="presParOf" srcId="{0277E949-1AD3-4120-B069-900BB87CB237}" destId="{A621858C-AF13-4B7F-8FD2-14DA249F0AC6}" srcOrd="1" destOrd="0" presId="urn:microsoft.com/office/officeart/2008/layout/CircleAccentTimeline"/>
    <dgm:cxn modelId="{02549D2D-2AB9-46AB-AD3C-13A3D356742E}" type="presParOf" srcId="{0277E949-1AD3-4120-B069-900BB87CB237}" destId="{B5BEBB5D-24D0-4435-85F4-FE91E569E483}" srcOrd="2" destOrd="0" presId="urn:microsoft.com/office/officeart/2008/layout/CircleAccentTimeline"/>
    <dgm:cxn modelId="{FC93852B-F444-4D73-9416-F371F98EDBEA}" type="presParOf" srcId="{0277E949-1AD3-4120-B069-900BB87CB237}" destId="{DE993C30-95D2-4E91-9A4F-4CD6991E1AC4}" srcOrd="3" destOrd="0" presId="urn:microsoft.com/office/officeart/2008/layout/CircleAccentTimeline"/>
    <dgm:cxn modelId="{46F1424B-C6D5-430F-BEB9-20AE1EE62064}" type="presParOf" srcId="{DE993C30-95D2-4E91-9A4F-4CD6991E1AC4}" destId="{422D2685-7A89-49D6-89A8-FD9572A3AFA6}" srcOrd="0" destOrd="0" presId="urn:microsoft.com/office/officeart/2008/layout/CircleAccentTimeline"/>
    <dgm:cxn modelId="{7CA589D2-2F5F-4E2D-B309-AAFA6D23C9FC}" type="presParOf" srcId="{DE993C30-95D2-4E91-9A4F-4CD6991E1AC4}" destId="{DFA873D0-067E-4B55-A0C3-F9474E881A2B}" srcOrd="1" destOrd="0" presId="urn:microsoft.com/office/officeart/2008/layout/CircleAccentTimeline"/>
    <dgm:cxn modelId="{FEFCF6ED-AB42-4A41-B00C-D4D49D9CBA67}" type="presParOf" srcId="{DE993C30-95D2-4E91-9A4F-4CD6991E1AC4}" destId="{B55163A7-B99E-4274-9C5E-1567FEF9CA20}" srcOrd="2" destOrd="0" presId="urn:microsoft.com/office/officeart/2008/layout/CircleAccentTimeline"/>
    <dgm:cxn modelId="{B42C726D-7348-433D-8104-F9A42591FB54}" type="presParOf" srcId="{0277E949-1AD3-4120-B069-900BB87CB237}" destId="{9974E8A1-951C-48B5-8E89-5BE9160E8A7E}" srcOrd="4" destOrd="0" presId="urn:microsoft.com/office/officeart/2008/layout/CircleAccentTimeline"/>
    <dgm:cxn modelId="{1F541F2A-1E2A-40C6-8B57-59E5F7A6664F}" type="presParOf" srcId="{0277E949-1AD3-4120-B069-900BB87CB237}" destId="{D50ECC31-E0D3-46A2-9BD1-844134DB310E}" srcOrd="5" destOrd="0" presId="urn:microsoft.com/office/officeart/2008/layout/CircleAccentTimeline"/>
    <dgm:cxn modelId="{7D6C61A8-3C95-4EA6-8FD7-3D836D6EACEB}" type="presParOf" srcId="{0277E949-1AD3-4120-B069-900BB87CB237}" destId="{510E576B-CA34-4CC5-ACD0-551E8198F693}" srcOrd="6" destOrd="0" presId="urn:microsoft.com/office/officeart/2008/layout/CircleAccentTimeline"/>
    <dgm:cxn modelId="{564825C7-A811-4BA6-97B2-C499F9BD3CFC}" type="presParOf" srcId="{510E576B-CA34-4CC5-ACD0-551E8198F693}" destId="{112D2801-5EE9-403A-AECB-655781A768CD}" srcOrd="0" destOrd="0" presId="urn:microsoft.com/office/officeart/2008/layout/CircleAccentTimeline"/>
    <dgm:cxn modelId="{16EF07B0-5E4F-4BC3-B876-23A7C0C66566}" type="presParOf" srcId="{510E576B-CA34-4CC5-ACD0-551E8198F693}" destId="{6CE073B7-810D-44FC-9394-76DBF891CDBA}" srcOrd="1" destOrd="0" presId="urn:microsoft.com/office/officeart/2008/layout/CircleAccentTimeline"/>
    <dgm:cxn modelId="{0A0546F7-AAD4-4E84-907A-CBF2B5934998}" type="presParOf" srcId="{510E576B-CA34-4CC5-ACD0-551E8198F693}" destId="{966AB289-1C7E-4FD8-ADBA-7F7BE3877AD6}" srcOrd="2" destOrd="0" presId="urn:microsoft.com/office/officeart/2008/layout/CircleAccentTimeline"/>
    <dgm:cxn modelId="{0F4911DC-3162-43C0-B8A5-251270CFBB28}" type="presParOf" srcId="{0277E949-1AD3-4120-B069-900BB87CB237}" destId="{10C38918-F608-474B-8E24-634C0347EEC5}" srcOrd="7" destOrd="0" presId="urn:microsoft.com/office/officeart/2008/layout/CircleAccentTimeline"/>
    <dgm:cxn modelId="{F6931996-8EDA-4CEF-AC8B-A428B11C2B53}" type="presParOf" srcId="{0277E949-1AD3-4120-B069-900BB87CB237}" destId="{D108D5E0-29A5-4312-9B6D-1D579C7AF0E9}" srcOrd="8" destOrd="0" presId="urn:microsoft.com/office/officeart/2008/layout/CircleAccentTimeline"/>
    <dgm:cxn modelId="{F2F7D5DD-A56F-4B1B-9A65-66BC43DA0647}" type="presParOf" srcId="{0277E949-1AD3-4120-B069-900BB87CB237}" destId="{8BCBF29D-1CF7-4310-ABBA-A5C22880BF4A}" srcOrd="9" destOrd="0" presId="urn:microsoft.com/office/officeart/2008/layout/CircleAccentTimeline"/>
    <dgm:cxn modelId="{C2A6AA1F-8B95-432C-853F-13B2F9D778C7}" type="presParOf" srcId="{8BCBF29D-1CF7-4310-ABBA-A5C22880BF4A}" destId="{67DD5BCF-2470-4DFD-8FC6-102CFC64D448}" srcOrd="0" destOrd="0" presId="urn:microsoft.com/office/officeart/2008/layout/CircleAccentTimeline"/>
    <dgm:cxn modelId="{ED959A6E-38B0-4535-B41A-807EB5AD3FD8}" type="presParOf" srcId="{8BCBF29D-1CF7-4310-ABBA-A5C22880BF4A}" destId="{2475ED78-C762-4FFF-BF45-E98912DF16C0}" srcOrd="1" destOrd="0" presId="urn:microsoft.com/office/officeart/2008/layout/CircleAccentTimeline"/>
    <dgm:cxn modelId="{162F94CE-5EDB-49B3-A42A-80E4B2D892BD}" type="presParOf" srcId="{8BCBF29D-1CF7-4310-ABBA-A5C22880BF4A}" destId="{6284270A-5D3C-4A49-AF28-BCAA01C44F80}" srcOrd="2" destOrd="0" presId="urn:microsoft.com/office/officeart/2008/layout/CircleAccentTimeline"/>
    <dgm:cxn modelId="{E553C43F-F614-4216-A007-4BA1B8EC860F}" type="presParOf" srcId="{0277E949-1AD3-4120-B069-900BB87CB237}" destId="{DD8EE4D9-3FD2-4743-8A2C-974FA72FEF0D}" srcOrd="10" destOrd="0" presId="urn:microsoft.com/office/officeart/2008/layout/CircleAccentTimeline"/>
    <dgm:cxn modelId="{7AE6EFAB-9BEA-439E-B6DD-0B0E4789781E}" type="presParOf" srcId="{0277E949-1AD3-4120-B069-900BB87CB237}" destId="{B9F1E86E-F8F0-4786-96CD-6875C84D2551}" srcOrd="11" destOrd="0" presId="urn:microsoft.com/office/officeart/2008/layout/CircleAccentTimeline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27D31E-CD5E-4F76-8662-614D4BB112D6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</dgm:pt>
    <dgm:pt modelId="{B72C6BC5-63C7-42EA-80B1-DF039C4699A8}">
      <dgm:prSet phldrT="[Texto]" phldr="1" custT="1"/>
      <dgm:spPr/>
      <dgm:t>
        <a:bodyPr/>
        <a:lstStyle/>
        <a:p>
          <a:endParaRPr lang="pt-BR" sz="1600" dirty="0">
            <a:solidFill>
              <a:schemeClr val="bg1"/>
            </a:solidFill>
          </a:endParaRPr>
        </a:p>
      </dgm:t>
    </dgm:pt>
    <dgm:pt modelId="{374B216B-72D7-4AAA-8C69-46A0B25451DA}" type="parTrans" cxnId="{353217ED-159B-4BB4-BF9B-F97DED40282A}">
      <dgm:prSet/>
      <dgm:spPr/>
      <dgm:t>
        <a:bodyPr/>
        <a:lstStyle/>
        <a:p>
          <a:endParaRPr lang="pt-BR" sz="4800"/>
        </a:p>
      </dgm:t>
    </dgm:pt>
    <dgm:pt modelId="{508454B3-F0FB-4E07-A13F-1AC26D47C3CA}" type="sibTrans" cxnId="{353217ED-159B-4BB4-BF9B-F97DED40282A}">
      <dgm:prSet/>
      <dgm:spPr/>
      <dgm:t>
        <a:bodyPr/>
        <a:lstStyle/>
        <a:p>
          <a:endParaRPr lang="pt-BR" sz="4800"/>
        </a:p>
      </dgm:t>
    </dgm:pt>
    <dgm:pt modelId="{4A44207C-3FA1-4F11-8113-77354F3381EF}">
      <dgm:prSet custT="1"/>
      <dgm:spPr/>
      <dgm:t>
        <a:bodyPr/>
        <a:lstStyle/>
        <a:p>
          <a:endParaRPr lang="pt-BR" sz="1600"/>
        </a:p>
      </dgm:t>
    </dgm:pt>
    <dgm:pt modelId="{5F3106E9-6187-43BE-998A-BADDD014FB95}" type="parTrans" cxnId="{26502FDC-2228-4142-ACFC-B3713506D723}">
      <dgm:prSet/>
      <dgm:spPr/>
      <dgm:t>
        <a:bodyPr/>
        <a:lstStyle/>
        <a:p>
          <a:endParaRPr lang="pt-BR" sz="4800"/>
        </a:p>
      </dgm:t>
    </dgm:pt>
    <dgm:pt modelId="{F9EE60AF-69E9-47C8-AA38-EA1431DAADDB}" type="sibTrans" cxnId="{26502FDC-2228-4142-ACFC-B3713506D723}">
      <dgm:prSet/>
      <dgm:spPr/>
      <dgm:t>
        <a:bodyPr/>
        <a:lstStyle/>
        <a:p>
          <a:endParaRPr lang="pt-BR" sz="4800"/>
        </a:p>
      </dgm:t>
    </dgm:pt>
    <dgm:pt modelId="{4ABA2140-A39F-4559-9E48-1C9A50445464}">
      <dgm:prSet custT="1"/>
      <dgm:spPr/>
      <dgm:t>
        <a:bodyPr/>
        <a:lstStyle/>
        <a:p>
          <a:endParaRPr lang="pt-BR" sz="1600"/>
        </a:p>
      </dgm:t>
    </dgm:pt>
    <dgm:pt modelId="{8DE68239-D980-44B5-BE3A-6CEE7D9F5321}" type="parTrans" cxnId="{3BD67936-0CB9-43A6-B933-04AB2DF70BB0}">
      <dgm:prSet/>
      <dgm:spPr/>
      <dgm:t>
        <a:bodyPr/>
        <a:lstStyle/>
        <a:p>
          <a:endParaRPr lang="pt-BR" sz="4800"/>
        </a:p>
      </dgm:t>
    </dgm:pt>
    <dgm:pt modelId="{9C48DE7D-3191-43A5-99AE-85801988A543}" type="sibTrans" cxnId="{3BD67936-0CB9-43A6-B933-04AB2DF70BB0}">
      <dgm:prSet/>
      <dgm:spPr/>
      <dgm:t>
        <a:bodyPr/>
        <a:lstStyle/>
        <a:p>
          <a:endParaRPr lang="pt-BR" sz="4800"/>
        </a:p>
      </dgm:t>
    </dgm:pt>
    <dgm:pt modelId="{9BAC24A6-71FE-40C1-ABF5-A6D953C33AE5}">
      <dgm:prSet custT="1"/>
      <dgm:spPr/>
      <dgm:t>
        <a:bodyPr/>
        <a:lstStyle/>
        <a:p>
          <a:endParaRPr lang="pt-BR" sz="1600"/>
        </a:p>
      </dgm:t>
    </dgm:pt>
    <dgm:pt modelId="{5CCEA96D-0AFD-44A5-8FA4-4335F64AF07C}" type="parTrans" cxnId="{07D6515B-2229-45A3-96D8-F61452ADE492}">
      <dgm:prSet/>
      <dgm:spPr/>
      <dgm:t>
        <a:bodyPr/>
        <a:lstStyle/>
        <a:p>
          <a:endParaRPr lang="pt-BR" sz="4800"/>
        </a:p>
      </dgm:t>
    </dgm:pt>
    <dgm:pt modelId="{8A7F7E16-A0F5-4AC7-8BD4-74E52914711B}" type="sibTrans" cxnId="{07D6515B-2229-45A3-96D8-F61452ADE492}">
      <dgm:prSet/>
      <dgm:spPr/>
      <dgm:t>
        <a:bodyPr/>
        <a:lstStyle/>
        <a:p>
          <a:endParaRPr lang="pt-BR" sz="4800"/>
        </a:p>
      </dgm:t>
    </dgm:pt>
    <dgm:pt modelId="{0277E949-1AD3-4120-B069-900BB87CB237}" type="pres">
      <dgm:prSet presAssocID="{4927D31E-CD5E-4F76-8662-614D4BB112D6}" presName="Name0" presStyleCnt="0">
        <dgm:presLayoutVars>
          <dgm:dir/>
        </dgm:presLayoutVars>
      </dgm:prSet>
      <dgm:spPr/>
    </dgm:pt>
    <dgm:pt modelId="{ECC25FD7-1D8E-418A-83BA-F16C1FA6FB12}" type="pres">
      <dgm:prSet presAssocID="{B72C6BC5-63C7-42EA-80B1-DF039C4699A8}" presName="parComposite" presStyleCnt="0"/>
      <dgm:spPr/>
    </dgm:pt>
    <dgm:pt modelId="{6F981C26-7475-477B-90BB-1620CADEEC87}" type="pres">
      <dgm:prSet presAssocID="{B72C6BC5-63C7-42EA-80B1-DF039C4699A8}" presName="parBigCircle" presStyleLbl="node0" presStyleIdx="0" presStyleCnt="4"/>
      <dgm:spPr>
        <a:solidFill>
          <a:srgbClr val="60AD30"/>
        </a:solidFill>
      </dgm:spPr>
    </dgm:pt>
    <dgm:pt modelId="{428F360A-C489-4E47-BACB-50AB5AC7887C}" type="pres">
      <dgm:prSet presAssocID="{B72C6BC5-63C7-42EA-80B1-DF039C4699A8}" presName="parTx" presStyleLbl="revTx" presStyleIdx="0" presStyleCnt="4"/>
      <dgm:spPr/>
    </dgm:pt>
    <dgm:pt modelId="{7F028AC9-A295-4B61-BC11-EC84959374A5}" type="pres">
      <dgm:prSet presAssocID="{B72C6BC5-63C7-42EA-80B1-DF039C4699A8}" presName="bSpace" presStyleCnt="0"/>
      <dgm:spPr/>
    </dgm:pt>
    <dgm:pt modelId="{A621858C-AF13-4B7F-8FD2-14DA249F0AC6}" type="pres">
      <dgm:prSet presAssocID="{B72C6BC5-63C7-42EA-80B1-DF039C4699A8}" presName="parBackupNorm" presStyleCnt="0"/>
      <dgm:spPr/>
    </dgm:pt>
    <dgm:pt modelId="{B5BEBB5D-24D0-4435-85F4-FE91E569E483}" type="pres">
      <dgm:prSet presAssocID="{508454B3-F0FB-4E07-A13F-1AC26D47C3CA}" presName="parSpace" presStyleCnt="0"/>
      <dgm:spPr/>
    </dgm:pt>
    <dgm:pt modelId="{DE993C30-95D2-4E91-9A4F-4CD6991E1AC4}" type="pres">
      <dgm:prSet presAssocID="{4ABA2140-A39F-4559-9E48-1C9A50445464}" presName="parComposite" presStyleCnt="0"/>
      <dgm:spPr/>
    </dgm:pt>
    <dgm:pt modelId="{422D2685-7A89-49D6-89A8-FD9572A3AFA6}" type="pres">
      <dgm:prSet presAssocID="{4ABA2140-A39F-4559-9E48-1C9A50445464}" presName="parBigCircle" presStyleLbl="node0" presStyleIdx="1" presStyleCnt="4"/>
      <dgm:spPr>
        <a:xfrm>
          <a:off x="1182503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DFA873D0-067E-4B55-A0C3-F9474E881A2B}" type="pres">
      <dgm:prSet presAssocID="{4ABA2140-A39F-4559-9E48-1C9A50445464}" presName="parTx" presStyleLbl="revTx" presStyleIdx="1" presStyleCnt="4"/>
      <dgm:spPr/>
    </dgm:pt>
    <dgm:pt modelId="{B55163A7-B99E-4274-9C5E-1567FEF9CA20}" type="pres">
      <dgm:prSet presAssocID="{4ABA2140-A39F-4559-9E48-1C9A50445464}" presName="bSpace" presStyleCnt="0"/>
      <dgm:spPr/>
    </dgm:pt>
    <dgm:pt modelId="{9974E8A1-951C-48B5-8E89-5BE9160E8A7E}" type="pres">
      <dgm:prSet presAssocID="{4ABA2140-A39F-4559-9E48-1C9A50445464}" presName="parBackupNorm" presStyleCnt="0"/>
      <dgm:spPr/>
    </dgm:pt>
    <dgm:pt modelId="{D50ECC31-E0D3-46A2-9BD1-844134DB310E}" type="pres">
      <dgm:prSet presAssocID="{9C48DE7D-3191-43A5-99AE-85801988A543}" presName="parSpace" presStyleCnt="0"/>
      <dgm:spPr/>
    </dgm:pt>
    <dgm:pt modelId="{510E576B-CA34-4CC5-ACD0-551E8198F693}" type="pres">
      <dgm:prSet presAssocID="{9BAC24A6-71FE-40C1-ABF5-A6D953C33AE5}" presName="parComposite" presStyleCnt="0"/>
      <dgm:spPr/>
    </dgm:pt>
    <dgm:pt modelId="{112D2801-5EE9-403A-AECB-655781A768CD}" type="pres">
      <dgm:prSet presAssocID="{9BAC24A6-71FE-40C1-ABF5-A6D953C33AE5}" presName="parBigCircle" presStyleLbl="node0" presStyleIdx="2" presStyleCnt="4"/>
      <dgm:spPr>
        <a:solidFill>
          <a:schemeClr val="bg2">
            <a:lumMod val="90000"/>
          </a:schemeClr>
        </a:solidFill>
      </dgm:spPr>
    </dgm:pt>
    <dgm:pt modelId="{6CE073B7-810D-44FC-9394-76DBF891CDBA}" type="pres">
      <dgm:prSet presAssocID="{9BAC24A6-71FE-40C1-ABF5-A6D953C33AE5}" presName="parTx" presStyleLbl="revTx" presStyleIdx="2" presStyleCnt="4"/>
      <dgm:spPr/>
    </dgm:pt>
    <dgm:pt modelId="{966AB289-1C7E-4FD8-ADBA-7F7BE3877AD6}" type="pres">
      <dgm:prSet presAssocID="{9BAC24A6-71FE-40C1-ABF5-A6D953C33AE5}" presName="bSpace" presStyleCnt="0"/>
      <dgm:spPr/>
    </dgm:pt>
    <dgm:pt modelId="{10C38918-F608-474B-8E24-634C0347EEC5}" type="pres">
      <dgm:prSet presAssocID="{9BAC24A6-71FE-40C1-ABF5-A6D953C33AE5}" presName="parBackupNorm" presStyleCnt="0"/>
      <dgm:spPr/>
    </dgm:pt>
    <dgm:pt modelId="{D108D5E0-29A5-4312-9B6D-1D579C7AF0E9}" type="pres">
      <dgm:prSet presAssocID="{8A7F7E16-A0F5-4AC7-8BD4-74E52914711B}" presName="parSpace" presStyleCnt="0"/>
      <dgm:spPr/>
    </dgm:pt>
    <dgm:pt modelId="{8BCBF29D-1CF7-4310-ABBA-A5C22880BF4A}" type="pres">
      <dgm:prSet presAssocID="{4A44207C-3FA1-4F11-8113-77354F3381EF}" presName="parComposite" presStyleCnt="0"/>
      <dgm:spPr/>
    </dgm:pt>
    <dgm:pt modelId="{67DD5BCF-2470-4DFD-8FC6-102CFC64D448}" type="pres">
      <dgm:prSet presAssocID="{4A44207C-3FA1-4F11-8113-77354F3381EF}" presName="parBigCircle" presStyleLbl="node0" presStyleIdx="3" presStyleCnt="4"/>
      <dgm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E7E6E6">
            <a:lumMod val="9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2475ED78-C762-4FFF-BF45-E98912DF16C0}" type="pres">
      <dgm:prSet presAssocID="{4A44207C-3FA1-4F11-8113-77354F3381EF}" presName="parTx" presStyleLbl="revTx" presStyleIdx="3" presStyleCnt="4"/>
      <dgm:spPr/>
    </dgm:pt>
    <dgm:pt modelId="{6284270A-5D3C-4A49-AF28-BCAA01C44F80}" type="pres">
      <dgm:prSet presAssocID="{4A44207C-3FA1-4F11-8113-77354F3381EF}" presName="bSpace" presStyleCnt="0"/>
      <dgm:spPr/>
    </dgm:pt>
    <dgm:pt modelId="{DD8EE4D9-3FD2-4743-8A2C-974FA72FEF0D}" type="pres">
      <dgm:prSet presAssocID="{4A44207C-3FA1-4F11-8113-77354F3381EF}" presName="parBackupNorm" presStyleCnt="0"/>
      <dgm:spPr/>
    </dgm:pt>
    <dgm:pt modelId="{B9F1E86E-F8F0-4786-96CD-6875C84D2551}" type="pres">
      <dgm:prSet presAssocID="{F9EE60AF-69E9-47C8-AA38-EA1431DAADDB}" presName="parSpace" presStyleCnt="0"/>
      <dgm:spPr/>
    </dgm:pt>
  </dgm:ptLst>
  <dgm:cxnLst>
    <dgm:cxn modelId="{04EC5602-F60B-43D7-AB8B-18BBDE059C97}" type="presOf" srcId="{B72C6BC5-63C7-42EA-80B1-DF039C4699A8}" destId="{428F360A-C489-4E47-BACB-50AB5AC7887C}" srcOrd="0" destOrd="0" presId="urn:microsoft.com/office/officeart/2008/layout/CircleAccentTimeline"/>
    <dgm:cxn modelId="{3BD67936-0CB9-43A6-B933-04AB2DF70BB0}" srcId="{4927D31E-CD5E-4F76-8662-614D4BB112D6}" destId="{4ABA2140-A39F-4559-9E48-1C9A50445464}" srcOrd="1" destOrd="0" parTransId="{8DE68239-D980-44B5-BE3A-6CEE7D9F5321}" sibTransId="{9C48DE7D-3191-43A5-99AE-85801988A543}"/>
    <dgm:cxn modelId="{07D6515B-2229-45A3-96D8-F61452ADE492}" srcId="{4927D31E-CD5E-4F76-8662-614D4BB112D6}" destId="{9BAC24A6-71FE-40C1-ABF5-A6D953C33AE5}" srcOrd="2" destOrd="0" parTransId="{5CCEA96D-0AFD-44A5-8FA4-4335F64AF07C}" sibTransId="{8A7F7E16-A0F5-4AC7-8BD4-74E52914711B}"/>
    <dgm:cxn modelId="{79BC405D-CC73-4DC3-8A98-07A00C30651D}" type="presOf" srcId="{4ABA2140-A39F-4559-9E48-1C9A50445464}" destId="{DFA873D0-067E-4B55-A0C3-F9474E881A2B}" srcOrd="0" destOrd="0" presId="urn:microsoft.com/office/officeart/2008/layout/CircleAccentTimeline"/>
    <dgm:cxn modelId="{B43D5B53-B485-48D7-907F-E914C239DC95}" type="presOf" srcId="{4927D31E-CD5E-4F76-8662-614D4BB112D6}" destId="{0277E949-1AD3-4120-B069-900BB87CB237}" srcOrd="0" destOrd="0" presId="urn:microsoft.com/office/officeart/2008/layout/CircleAccentTimeline"/>
    <dgm:cxn modelId="{71A94FA5-19D6-4DCA-83D3-64C29D0FCA9A}" type="presOf" srcId="{9BAC24A6-71FE-40C1-ABF5-A6D953C33AE5}" destId="{6CE073B7-810D-44FC-9394-76DBF891CDBA}" srcOrd="0" destOrd="0" presId="urn:microsoft.com/office/officeart/2008/layout/CircleAccentTimeline"/>
    <dgm:cxn modelId="{325DA6AB-94AC-4524-843B-E6D1A311ADF0}" type="presOf" srcId="{4A44207C-3FA1-4F11-8113-77354F3381EF}" destId="{2475ED78-C762-4FFF-BF45-E98912DF16C0}" srcOrd="0" destOrd="0" presId="urn:microsoft.com/office/officeart/2008/layout/CircleAccentTimeline"/>
    <dgm:cxn modelId="{26502FDC-2228-4142-ACFC-B3713506D723}" srcId="{4927D31E-CD5E-4F76-8662-614D4BB112D6}" destId="{4A44207C-3FA1-4F11-8113-77354F3381EF}" srcOrd="3" destOrd="0" parTransId="{5F3106E9-6187-43BE-998A-BADDD014FB95}" sibTransId="{F9EE60AF-69E9-47C8-AA38-EA1431DAADDB}"/>
    <dgm:cxn modelId="{353217ED-159B-4BB4-BF9B-F97DED40282A}" srcId="{4927D31E-CD5E-4F76-8662-614D4BB112D6}" destId="{B72C6BC5-63C7-42EA-80B1-DF039C4699A8}" srcOrd="0" destOrd="0" parTransId="{374B216B-72D7-4AAA-8C69-46A0B25451DA}" sibTransId="{508454B3-F0FB-4E07-A13F-1AC26D47C3CA}"/>
    <dgm:cxn modelId="{9F8859B9-3708-44FF-B828-AD707496FF0C}" type="presParOf" srcId="{0277E949-1AD3-4120-B069-900BB87CB237}" destId="{ECC25FD7-1D8E-418A-83BA-F16C1FA6FB12}" srcOrd="0" destOrd="0" presId="urn:microsoft.com/office/officeart/2008/layout/CircleAccentTimeline"/>
    <dgm:cxn modelId="{ECA84A39-2B79-4E10-ACDD-D9A04EF77675}" type="presParOf" srcId="{ECC25FD7-1D8E-418A-83BA-F16C1FA6FB12}" destId="{6F981C26-7475-477B-90BB-1620CADEEC87}" srcOrd="0" destOrd="0" presId="urn:microsoft.com/office/officeart/2008/layout/CircleAccentTimeline"/>
    <dgm:cxn modelId="{29B10724-9FE7-4394-8608-404FD98E4A50}" type="presParOf" srcId="{ECC25FD7-1D8E-418A-83BA-F16C1FA6FB12}" destId="{428F360A-C489-4E47-BACB-50AB5AC7887C}" srcOrd="1" destOrd="0" presId="urn:microsoft.com/office/officeart/2008/layout/CircleAccentTimeline"/>
    <dgm:cxn modelId="{FE710DD3-07FC-43EB-AE4B-350112E86E45}" type="presParOf" srcId="{ECC25FD7-1D8E-418A-83BA-F16C1FA6FB12}" destId="{7F028AC9-A295-4B61-BC11-EC84959374A5}" srcOrd="2" destOrd="0" presId="urn:microsoft.com/office/officeart/2008/layout/CircleAccentTimeline"/>
    <dgm:cxn modelId="{600B03C6-E2BB-4E3B-99F5-EF7AEFFFAF14}" type="presParOf" srcId="{0277E949-1AD3-4120-B069-900BB87CB237}" destId="{A621858C-AF13-4B7F-8FD2-14DA249F0AC6}" srcOrd="1" destOrd="0" presId="urn:microsoft.com/office/officeart/2008/layout/CircleAccentTimeline"/>
    <dgm:cxn modelId="{02549D2D-2AB9-46AB-AD3C-13A3D356742E}" type="presParOf" srcId="{0277E949-1AD3-4120-B069-900BB87CB237}" destId="{B5BEBB5D-24D0-4435-85F4-FE91E569E483}" srcOrd="2" destOrd="0" presId="urn:microsoft.com/office/officeart/2008/layout/CircleAccentTimeline"/>
    <dgm:cxn modelId="{FC93852B-F444-4D73-9416-F371F98EDBEA}" type="presParOf" srcId="{0277E949-1AD3-4120-B069-900BB87CB237}" destId="{DE993C30-95D2-4E91-9A4F-4CD6991E1AC4}" srcOrd="3" destOrd="0" presId="urn:microsoft.com/office/officeart/2008/layout/CircleAccentTimeline"/>
    <dgm:cxn modelId="{46F1424B-C6D5-430F-BEB9-20AE1EE62064}" type="presParOf" srcId="{DE993C30-95D2-4E91-9A4F-4CD6991E1AC4}" destId="{422D2685-7A89-49D6-89A8-FD9572A3AFA6}" srcOrd="0" destOrd="0" presId="urn:microsoft.com/office/officeart/2008/layout/CircleAccentTimeline"/>
    <dgm:cxn modelId="{7CA589D2-2F5F-4E2D-B309-AAFA6D23C9FC}" type="presParOf" srcId="{DE993C30-95D2-4E91-9A4F-4CD6991E1AC4}" destId="{DFA873D0-067E-4B55-A0C3-F9474E881A2B}" srcOrd="1" destOrd="0" presId="urn:microsoft.com/office/officeart/2008/layout/CircleAccentTimeline"/>
    <dgm:cxn modelId="{FEFCF6ED-AB42-4A41-B00C-D4D49D9CBA67}" type="presParOf" srcId="{DE993C30-95D2-4E91-9A4F-4CD6991E1AC4}" destId="{B55163A7-B99E-4274-9C5E-1567FEF9CA20}" srcOrd="2" destOrd="0" presId="urn:microsoft.com/office/officeart/2008/layout/CircleAccentTimeline"/>
    <dgm:cxn modelId="{B42C726D-7348-433D-8104-F9A42591FB54}" type="presParOf" srcId="{0277E949-1AD3-4120-B069-900BB87CB237}" destId="{9974E8A1-951C-48B5-8E89-5BE9160E8A7E}" srcOrd="4" destOrd="0" presId="urn:microsoft.com/office/officeart/2008/layout/CircleAccentTimeline"/>
    <dgm:cxn modelId="{1F541F2A-1E2A-40C6-8B57-59E5F7A6664F}" type="presParOf" srcId="{0277E949-1AD3-4120-B069-900BB87CB237}" destId="{D50ECC31-E0D3-46A2-9BD1-844134DB310E}" srcOrd="5" destOrd="0" presId="urn:microsoft.com/office/officeart/2008/layout/CircleAccentTimeline"/>
    <dgm:cxn modelId="{7D6C61A8-3C95-4EA6-8FD7-3D836D6EACEB}" type="presParOf" srcId="{0277E949-1AD3-4120-B069-900BB87CB237}" destId="{510E576B-CA34-4CC5-ACD0-551E8198F693}" srcOrd="6" destOrd="0" presId="urn:microsoft.com/office/officeart/2008/layout/CircleAccentTimeline"/>
    <dgm:cxn modelId="{564825C7-A811-4BA6-97B2-C499F9BD3CFC}" type="presParOf" srcId="{510E576B-CA34-4CC5-ACD0-551E8198F693}" destId="{112D2801-5EE9-403A-AECB-655781A768CD}" srcOrd="0" destOrd="0" presId="urn:microsoft.com/office/officeart/2008/layout/CircleAccentTimeline"/>
    <dgm:cxn modelId="{16EF07B0-5E4F-4BC3-B876-23A7C0C66566}" type="presParOf" srcId="{510E576B-CA34-4CC5-ACD0-551E8198F693}" destId="{6CE073B7-810D-44FC-9394-76DBF891CDBA}" srcOrd="1" destOrd="0" presId="urn:microsoft.com/office/officeart/2008/layout/CircleAccentTimeline"/>
    <dgm:cxn modelId="{0A0546F7-AAD4-4E84-907A-CBF2B5934998}" type="presParOf" srcId="{510E576B-CA34-4CC5-ACD0-551E8198F693}" destId="{966AB289-1C7E-4FD8-ADBA-7F7BE3877AD6}" srcOrd="2" destOrd="0" presId="urn:microsoft.com/office/officeart/2008/layout/CircleAccentTimeline"/>
    <dgm:cxn modelId="{0F4911DC-3162-43C0-B8A5-251270CFBB28}" type="presParOf" srcId="{0277E949-1AD3-4120-B069-900BB87CB237}" destId="{10C38918-F608-474B-8E24-634C0347EEC5}" srcOrd="7" destOrd="0" presId="urn:microsoft.com/office/officeart/2008/layout/CircleAccentTimeline"/>
    <dgm:cxn modelId="{F6931996-8EDA-4CEF-AC8B-A428B11C2B53}" type="presParOf" srcId="{0277E949-1AD3-4120-B069-900BB87CB237}" destId="{D108D5E0-29A5-4312-9B6D-1D579C7AF0E9}" srcOrd="8" destOrd="0" presId="urn:microsoft.com/office/officeart/2008/layout/CircleAccentTimeline"/>
    <dgm:cxn modelId="{F2F7D5DD-A56F-4B1B-9A65-66BC43DA0647}" type="presParOf" srcId="{0277E949-1AD3-4120-B069-900BB87CB237}" destId="{8BCBF29D-1CF7-4310-ABBA-A5C22880BF4A}" srcOrd="9" destOrd="0" presId="urn:microsoft.com/office/officeart/2008/layout/CircleAccentTimeline"/>
    <dgm:cxn modelId="{C2A6AA1F-8B95-432C-853F-13B2F9D778C7}" type="presParOf" srcId="{8BCBF29D-1CF7-4310-ABBA-A5C22880BF4A}" destId="{67DD5BCF-2470-4DFD-8FC6-102CFC64D448}" srcOrd="0" destOrd="0" presId="urn:microsoft.com/office/officeart/2008/layout/CircleAccentTimeline"/>
    <dgm:cxn modelId="{ED959A6E-38B0-4535-B41A-807EB5AD3FD8}" type="presParOf" srcId="{8BCBF29D-1CF7-4310-ABBA-A5C22880BF4A}" destId="{2475ED78-C762-4FFF-BF45-E98912DF16C0}" srcOrd="1" destOrd="0" presId="urn:microsoft.com/office/officeart/2008/layout/CircleAccentTimeline"/>
    <dgm:cxn modelId="{162F94CE-5EDB-49B3-A42A-80E4B2D892BD}" type="presParOf" srcId="{8BCBF29D-1CF7-4310-ABBA-A5C22880BF4A}" destId="{6284270A-5D3C-4A49-AF28-BCAA01C44F80}" srcOrd="2" destOrd="0" presId="urn:microsoft.com/office/officeart/2008/layout/CircleAccentTimeline"/>
    <dgm:cxn modelId="{E553C43F-F614-4216-A007-4BA1B8EC860F}" type="presParOf" srcId="{0277E949-1AD3-4120-B069-900BB87CB237}" destId="{DD8EE4D9-3FD2-4743-8A2C-974FA72FEF0D}" srcOrd="10" destOrd="0" presId="urn:microsoft.com/office/officeart/2008/layout/CircleAccentTimeline"/>
    <dgm:cxn modelId="{7AE6EFAB-9BEA-439E-B6DD-0B0E4789781E}" type="presParOf" srcId="{0277E949-1AD3-4120-B069-900BB87CB237}" destId="{B9F1E86E-F8F0-4786-96CD-6875C84D2551}" srcOrd="11" destOrd="0" presId="urn:microsoft.com/office/officeart/2008/layout/CircleAccentTimeline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27D31E-CD5E-4F76-8662-614D4BB112D6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</dgm:pt>
    <dgm:pt modelId="{B72C6BC5-63C7-42EA-80B1-DF039C4699A8}">
      <dgm:prSet phldrT="[Texto]" phldr="1" custT="1"/>
      <dgm:spPr/>
      <dgm:t>
        <a:bodyPr/>
        <a:lstStyle/>
        <a:p>
          <a:endParaRPr lang="pt-BR" sz="1600" dirty="0">
            <a:solidFill>
              <a:schemeClr val="bg1"/>
            </a:solidFill>
          </a:endParaRPr>
        </a:p>
      </dgm:t>
    </dgm:pt>
    <dgm:pt modelId="{374B216B-72D7-4AAA-8C69-46A0B25451DA}" type="parTrans" cxnId="{353217ED-159B-4BB4-BF9B-F97DED40282A}">
      <dgm:prSet/>
      <dgm:spPr/>
      <dgm:t>
        <a:bodyPr/>
        <a:lstStyle/>
        <a:p>
          <a:endParaRPr lang="pt-BR" sz="4800"/>
        </a:p>
      </dgm:t>
    </dgm:pt>
    <dgm:pt modelId="{508454B3-F0FB-4E07-A13F-1AC26D47C3CA}" type="sibTrans" cxnId="{353217ED-159B-4BB4-BF9B-F97DED40282A}">
      <dgm:prSet/>
      <dgm:spPr/>
      <dgm:t>
        <a:bodyPr/>
        <a:lstStyle/>
        <a:p>
          <a:endParaRPr lang="pt-BR" sz="4800"/>
        </a:p>
      </dgm:t>
    </dgm:pt>
    <dgm:pt modelId="{4A44207C-3FA1-4F11-8113-77354F3381EF}">
      <dgm:prSet custT="1"/>
      <dgm:spPr/>
      <dgm:t>
        <a:bodyPr/>
        <a:lstStyle/>
        <a:p>
          <a:endParaRPr lang="pt-BR" sz="1600"/>
        </a:p>
      </dgm:t>
    </dgm:pt>
    <dgm:pt modelId="{5F3106E9-6187-43BE-998A-BADDD014FB95}" type="parTrans" cxnId="{26502FDC-2228-4142-ACFC-B3713506D723}">
      <dgm:prSet/>
      <dgm:spPr/>
      <dgm:t>
        <a:bodyPr/>
        <a:lstStyle/>
        <a:p>
          <a:endParaRPr lang="pt-BR" sz="4800"/>
        </a:p>
      </dgm:t>
    </dgm:pt>
    <dgm:pt modelId="{F9EE60AF-69E9-47C8-AA38-EA1431DAADDB}" type="sibTrans" cxnId="{26502FDC-2228-4142-ACFC-B3713506D723}">
      <dgm:prSet/>
      <dgm:spPr/>
      <dgm:t>
        <a:bodyPr/>
        <a:lstStyle/>
        <a:p>
          <a:endParaRPr lang="pt-BR" sz="4800"/>
        </a:p>
      </dgm:t>
    </dgm:pt>
    <dgm:pt modelId="{4ABA2140-A39F-4559-9E48-1C9A50445464}">
      <dgm:prSet custT="1"/>
      <dgm:spPr/>
      <dgm:t>
        <a:bodyPr/>
        <a:lstStyle/>
        <a:p>
          <a:endParaRPr lang="pt-BR" sz="1600"/>
        </a:p>
      </dgm:t>
    </dgm:pt>
    <dgm:pt modelId="{8DE68239-D980-44B5-BE3A-6CEE7D9F5321}" type="parTrans" cxnId="{3BD67936-0CB9-43A6-B933-04AB2DF70BB0}">
      <dgm:prSet/>
      <dgm:spPr/>
      <dgm:t>
        <a:bodyPr/>
        <a:lstStyle/>
        <a:p>
          <a:endParaRPr lang="pt-BR" sz="4800"/>
        </a:p>
      </dgm:t>
    </dgm:pt>
    <dgm:pt modelId="{9C48DE7D-3191-43A5-99AE-85801988A543}" type="sibTrans" cxnId="{3BD67936-0CB9-43A6-B933-04AB2DF70BB0}">
      <dgm:prSet/>
      <dgm:spPr/>
      <dgm:t>
        <a:bodyPr/>
        <a:lstStyle/>
        <a:p>
          <a:endParaRPr lang="pt-BR" sz="4800"/>
        </a:p>
      </dgm:t>
    </dgm:pt>
    <dgm:pt modelId="{9BAC24A6-71FE-40C1-ABF5-A6D953C33AE5}">
      <dgm:prSet custT="1"/>
      <dgm:spPr/>
      <dgm:t>
        <a:bodyPr/>
        <a:lstStyle/>
        <a:p>
          <a:endParaRPr lang="pt-BR" sz="1600"/>
        </a:p>
      </dgm:t>
    </dgm:pt>
    <dgm:pt modelId="{5CCEA96D-0AFD-44A5-8FA4-4335F64AF07C}" type="parTrans" cxnId="{07D6515B-2229-45A3-96D8-F61452ADE492}">
      <dgm:prSet/>
      <dgm:spPr/>
      <dgm:t>
        <a:bodyPr/>
        <a:lstStyle/>
        <a:p>
          <a:endParaRPr lang="pt-BR" sz="4800"/>
        </a:p>
      </dgm:t>
    </dgm:pt>
    <dgm:pt modelId="{8A7F7E16-A0F5-4AC7-8BD4-74E52914711B}" type="sibTrans" cxnId="{07D6515B-2229-45A3-96D8-F61452ADE492}">
      <dgm:prSet/>
      <dgm:spPr/>
      <dgm:t>
        <a:bodyPr/>
        <a:lstStyle/>
        <a:p>
          <a:endParaRPr lang="pt-BR" sz="4800"/>
        </a:p>
      </dgm:t>
    </dgm:pt>
    <dgm:pt modelId="{0277E949-1AD3-4120-B069-900BB87CB237}" type="pres">
      <dgm:prSet presAssocID="{4927D31E-CD5E-4F76-8662-614D4BB112D6}" presName="Name0" presStyleCnt="0">
        <dgm:presLayoutVars>
          <dgm:dir/>
        </dgm:presLayoutVars>
      </dgm:prSet>
      <dgm:spPr/>
    </dgm:pt>
    <dgm:pt modelId="{ECC25FD7-1D8E-418A-83BA-F16C1FA6FB12}" type="pres">
      <dgm:prSet presAssocID="{B72C6BC5-63C7-42EA-80B1-DF039C4699A8}" presName="parComposite" presStyleCnt="0"/>
      <dgm:spPr/>
    </dgm:pt>
    <dgm:pt modelId="{6F981C26-7475-477B-90BB-1620CADEEC87}" type="pres">
      <dgm:prSet presAssocID="{B72C6BC5-63C7-42EA-80B1-DF039C4699A8}" presName="parBigCircle" presStyleLbl="node0" presStyleIdx="0" presStyleCnt="4"/>
      <dgm:spPr>
        <a:solidFill>
          <a:srgbClr val="60AD30"/>
        </a:solidFill>
      </dgm:spPr>
    </dgm:pt>
    <dgm:pt modelId="{428F360A-C489-4E47-BACB-50AB5AC7887C}" type="pres">
      <dgm:prSet presAssocID="{B72C6BC5-63C7-42EA-80B1-DF039C4699A8}" presName="parTx" presStyleLbl="revTx" presStyleIdx="0" presStyleCnt="4"/>
      <dgm:spPr/>
    </dgm:pt>
    <dgm:pt modelId="{7F028AC9-A295-4B61-BC11-EC84959374A5}" type="pres">
      <dgm:prSet presAssocID="{B72C6BC5-63C7-42EA-80B1-DF039C4699A8}" presName="bSpace" presStyleCnt="0"/>
      <dgm:spPr/>
    </dgm:pt>
    <dgm:pt modelId="{A621858C-AF13-4B7F-8FD2-14DA249F0AC6}" type="pres">
      <dgm:prSet presAssocID="{B72C6BC5-63C7-42EA-80B1-DF039C4699A8}" presName="parBackupNorm" presStyleCnt="0"/>
      <dgm:spPr/>
    </dgm:pt>
    <dgm:pt modelId="{B5BEBB5D-24D0-4435-85F4-FE91E569E483}" type="pres">
      <dgm:prSet presAssocID="{508454B3-F0FB-4E07-A13F-1AC26D47C3CA}" presName="parSpace" presStyleCnt="0"/>
      <dgm:spPr/>
    </dgm:pt>
    <dgm:pt modelId="{DE993C30-95D2-4E91-9A4F-4CD6991E1AC4}" type="pres">
      <dgm:prSet presAssocID="{4ABA2140-A39F-4559-9E48-1C9A50445464}" presName="parComposite" presStyleCnt="0"/>
      <dgm:spPr/>
    </dgm:pt>
    <dgm:pt modelId="{422D2685-7A89-49D6-89A8-FD9572A3AFA6}" type="pres">
      <dgm:prSet presAssocID="{4ABA2140-A39F-4559-9E48-1C9A50445464}" presName="parBigCircle" presStyleLbl="node0" presStyleIdx="1" presStyleCnt="4"/>
      <dgm:spPr>
        <a:xfrm>
          <a:off x="1182503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DFA873D0-067E-4B55-A0C3-F9474E881A2B}" type="pres">
      <dgm:prSet presAssocID="{4ABA2140-A39F-4559-9E48-1C9A50445464}" presName="parTx" presStyleLbl="revTx" presStyleIdx="1" presStyleCnt="4"/>
      <dgm:spPr/>
    </dgm:pt>
    <dgm:pt modelId="{B55163A7-B99E-4274-9C5E-1567FEF9CA20}" type="pres">
      <dgm:prSet presAssocID="{4ABA2140-A39F-4559-9E48-1C9A50445464}" presName="bSpace" presStyleCnt="0"/>
      <dgm:spPr/>
    </dgm:pt>
    <dgm:pt modelId="{9974E8A1-951C-48B5-8E89-5BE9160E8A7E}" type="pres">
      <dgm:prSet presAssocID="{4ABA2140-A39F-4559-9E48-1C9A50445464}" presName="parBackupNorm" presStyleCnt="0"/>
      <dgm:spPr/>
    </dgm:pt>
    <dgm:pt modelId="{D50ECC31-E0D3-46A2-9BD1-844134DB310E}" type="pres">
      <dgm:prSet presAssocID="{9C48DE7D-3191-43A5-99AE-85801988A543}" presName="parSpace" presStyleCnt="0"/>
      <dgm:spPr/>
    </dgm:pt>
    <dgm:pt modelId="{510E576B-CA34-4CC5-ACD0-551E8198F693}" type="pres">
      <dgm:prSet presAssocID="{9BAC24A6-71FE-40C1-ABF5-A6D953C33AE5}" presName="parComposite" presStyleCnt="0"/>
      <dgm:spPr/>
    </dgm:pt>
    <dgm:pt modelId="{112D2801-5EE9-403A-AECB-655781A768CD}" type="pres">
      <dgm:prSet presAssocID="{9BAC24A6-71FE-40C1-ABF5-A6D953C33AE5}" presName="parBigCircle" presStyleLbl="node0" presStyleIdx="2" presStyleCnt="4"/>
      <dgm:spPr>
        <a:xfrm>
          <a:off x="1400975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6CE073B7-810D-44FC-9394-76DBF891CDBA}" type="pres">
      <dgm:prSet presAssocID="{9BAC24A6-71FE-40C1-ABF5-A6D953C33AE5}" presName="parTx" presStyleLbl="revTx" presStyleIdx="2" presStyleCnt="4"/>
      <dgm:spPr/>
    </dgm:pt>
    <dgm:pt modelId="{966AB289-1C7E-4FD8-ADBA-7F7BE3877AD6}" type="pres">
      <dgm:prSet presAssocID="{9BAC24A6-71FE-40C1-ABF5-A6D953C33AE5}" presName="bSpace" presStyleCnt="0"/>
      <dgm:spPr/>
    </dgm:pt>
    <dgm:pt modelId="{10C38918-F608-474B-8E24-634C0347EEC5}" type="pres">
      <dgm:prSet presAssocID="{9BAC24A6-71FE-40C1-ABF5-A6D953C33AE5}" presName="parBackupNorm" presStyleCnt="0"/>
      <dgm:spPr/>
    </dgm:pt>
    <dgm:pt modelId="{D108D5E0-29A5-4312-9B6D-1D579C7AF0E9}" type="pres">
      <dgm:prSet presAssocID="{8A7F7E16-A0F5-4AC7-8BD4-74E52914711B}" presName="parSpace" presStyleCnt="0"/>
      <dgm:spPr/>
    </dgm:pt>
    <dgm:pt modelId="{8BCBF29D-1CF7-4310-ABBA-A5C22880BF4A}" type="pres">
      <dgm:prSet presAssocID="{4A44207C-3FA1-4F11-8113-77354F3381EF}" presName="parComposite" presStyleCnt="0"/>
      <dgm:spPr/>
    </dgm:pt>
    <dgm:pt modelId="{67DD5BCF-2470-4DFD-8FC6-102CFC64D448}" type="pres">
      <dgm:prSet presAssocID="{4A44207C-3FA1-4F11-8113-77354F3381EF}" presName="parBigCircle" presStyleLbl="node0" presStyleIdx="3" presStyleCnt="4"/>
      <dgm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E7E6E6">
            <a:lumMod val="9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2475ED78-C762-4FFF-BF45-E98912DF16C0}" type="pres">
      <dgm:prSet presAssocID="{4A44207C-3FA1-4F11-8113-77354F3381EF}" presName="parTx" presStyleLbl="revTx" presStyleIdx="3" presStyleCnt="4"/>
      <dgm:spPr/>
    </dgm:pt>
    <dgm:pt modelId="{6284270A-5D3C-4A49-AF28-BCAA01C44F80}" type="pres">
      <dgm:prSet presAssocID="{4A44207C-3FA1-4F11-8113-77354F3381EF}" presName="bSpace" presStyleCnt="0"/>
      <dgm:spPr/>
    </dgm:pt>
    <dgm:pt modelId="{DD8EE4D9-3FD2-4743-8A2C-974FA72FEF0D}" type="pres">
      <dgm:prSet presAssocID="{4A44207C-3FA1-4F11-8113-77354F3381EF}" presName="parBackupNorm" presStyleCnt="0"/>
      <dgm:spPr/>
    </dgm:pt>
    <dgm:pt modelId="{B9F1E86E-F8F0-4786-96CD-6875C84D2551}" type="pres">
      <dgm:prSet presAssocID="{F9EE60AF-69E9-47C8-AA38-EA1431DAADDB}" presName="parSpace" presStyleCnt="0"/>
      <dgm:spPr/>
    </dgm:pt>
  </dgm:ptLst>
  <dgm:cxnLst>
    <dgm:cxn modelId="{04EC5602-F60B-43D7-AB8B-18BBDE059C97}" type="presOf" srcId="{B72C6BC5-63C7-42EA-80B1-DF039C4699A8}" destId="{428F360A-C489-4E47-BACB-50AB5AC7887C}" srcOrd="0" destOrd="0" presId="urn:microsoft.com/office/officeart/2008/layout/CircleAccentTimeline"/>
    <dgm:cxn modelId="{3BD67936-0CB9-43A6-B933-04AB2DF70BB0}" srcId="{4927D31E-CD5E-4F76-8662-614D4BB112D6}" destId="{4ABA2140-A39F-4559-9E48-1C9A50445464}" srcOrd="1" destOrd="0" parTransId="{8DE68239-D980-44B5-BE3A-6CEE7D9F5321}" sibTransId="{9C48DE7D-3191-43A5-99AE-85801988A543}"/>
    <dgm:cxn modelId="{07D6515B-2229-45A3-96D8-F61452ADE492}" srcId="{4927D31E-CD5E-4F76-8662-614D4BB112D6}" destId="{9BAC24A6-71FE-40C1-ABF5-A6D953C33AE5}" srcOrd="2" destOrd="0" parTransId="{5CCEA96D-0AFD-44A5-8FA4-4335F64AF07C}" sibTransId="{8A7F7E16-A0F5-4AC7-8BD4-74E52914711B}"/>
    <dgm:cxn modelId="{79BC405D-CC73-4DC3-8A98-07A00C30651D}" type="presOf" srcId="{4ABA2140-A39F-4559-9E48-1C9A50445464}" destId="{DFA873D0-067E-4B55-A0C3-F9474E881A2B}" srcOrd="0" destOrd="0" presId="urn:microsoft.com/office/officeart/2008/layout/CircleAccentTimeline"/>
    <dgm:cxn modelId="{B43D5B53-B485-48D7-907F-E914C239DC95}" type="presOf" srcId="{4927D31E-CD5E-4F76-8662-614D4BB112D6}" destId="{0277E949-1AD3-4120-B069-900BB87CB237}" srcOrd="0" destOrd="0" presId="urn:microsoft.com/office/officeart/2008/layout/CircleAccentTimeline"/>
    <dgm:cxn modelId="{71A94FA5-19D6-4DCA-83D3-64C29D0FCA9A}" type="presOf" srcId="{9BAC24A6-71FE-40C1-ABF5-A6D953C33AE5}" destId="{6CE073B7-810D-44FC-9394-76DBF891CDBA}" srcOrd="0" destOrd="0" presId="urn:microsoft.com/office/officeart/2008/layout/CircleAccentTimeline"/>
    <dgm:cxn modelId="{325DA6AB-94AC-4524-843B-E6D1A311ADF0}" type="presOf" srcId="{4A44207C-3FA1-4F11-8113-77354F3381EF}" destId="{2475ED78-C762-4FFF-BF45-E98912DF16C0}" srcOrd="0" destOrd="0" presId="urn:microsoft.com/office/officeart/2008/layout/CircleAccentTimeline"/>
    <dgm:cxn modelId="{26502FDC-2228-4142-ACFC-B3713506D723}" srcId="{4927D31E-CD5E-4F76-8662-614D4BB112D6}" destId="{4A44207C-3FA1-4F11-8113-77354F3381EF}" srcOrd="3" destOrd="0" parTransId="{5F3106E9-6187-43BE-998A-BADDD014FB95}" sibTransId="{F9EE60AF-69E9-47C8-AA38-EA1431DAADDB}"/>
    <dgm:cxn modelId="{353217ED-159B-4BB4-BF9B-F97DED40282A}" srcId="{4927D31E-CD5E-4F76-8662-614D4BB112D6}" destId="{B72C6BC5-63C7-42EA-80B1-DF039C4699A8}" srcOrd="0" destOrd="0" parTransId="{374B216B-72D7-4AAA-8C69-46A0B25451DA}" sibTransId="{508454B3-F0FB-4E07-A13F-1AC26D47C3CA}"/>
    <dgm:cxn modelId="{9F8859B9-3708-44FF-B828-AD707496FF0C}" type="presParOf" srcId="{0277E949-1AD3-4120-B069-900BB87CB237}" destId="{ECC25FD7-1D8E-418A-83BA-F16C1FA6FB12}" srcOrd="0" destOrd="0" presId="urn:microsoft.com/office/officeart/2008/layout/CircleAccentTimeline"/>
    <dgm:cxn modelId="{ECA84A39-2B79-4E10-ACDD-D9A04EF77675}" type="presParOf" srcId="{ECC25FD7-1D8E-418A-83BA-F16C1FA6FB12}" destId="{6F981C26-7475-477B-90BB-1620CADEEC87}" srcOrd="0" destOrd="0" presId="urn:microsoft.com/office/officeart/2008/layout/CircleAccentTimeline"/>
    <dgm:cxn modelId="{29B10724-9FE7-4394-8608-404FD98E4A50}" type="presParOf" srcId="{ECC25FD7-1D8E-418A-83BA-F16C1FA6FB12}" destId="{428F360A-C489-4E47-BACB-50AB5AC7887C}" srcOrd="1" destOrd="0" presId="urn:microsoft.com/office/officeart/2008/layout/CircleAccentTimeline"/>
    <dgm:cxn modelId="{FE710DD3-07FC-43EB-AE4B-350112E86E45}" type="presParOf" srcId="{ECC25FD7-1D8E-418A-83BA-F16C1FA6FB12}" destId="{7F028AC9-A295-4B61-BC11-EC84959374A5}" srcOrd="2" destOrd="0" presId="urn:microsoft.com/office/officeart/2008/layout/CircleAccentTimeline"/>
    <dgm:cxn modelId="{600B03C6-E2BB-4E3B-99F5-EF7AEFFFAF14}" type="presParOf" srcId="{0277E949-1AD3-4120-B069-900BB87CB237}" destId="{A621858C-AF13-4B7F-8FD2-14DA249F0AC6}" srcOrd="1" destOrd="0" presId="urn:microsoft.com/office/officeart/2008/layout/CircleAccentTimeline"/>
    <dgm:cxn modelId="{02549D2D-2AB9-46AB-AD3C-13A3D356742E}" type="presParOf" srcId="{0277E949-1AD3-4120-B069-900BB87CB237}" destId="{B5BEBB5D-24D0-4435-85F4-FE91E569E483}" srcOrd="2" destOrd="0" presId="urn:microsoft.com/office/officeart/2008/layout/CircleAccentTimeline"/>
    <dgm:cxn modelId="{FC93852B-F444-4D73-9416-F371F98EDBEA}" type="presParOf" srcId="{0277E949-1AD3-4120-B069-900BB87CB237}" destId="{DE993C30-95D2-4E91-9A4F-4CD6991E1AC4}" srcOrd="3" destOrd="0" presId="urn:microsoft.com/office/officeart/2008/layout/CircleAccentTimeline"/>
    <dgm:cxn modelId="{46F1424B-C6D5-430F-BEB9-20AE1EE62064}" type="presParOf" srcId="{DE993C30-95D2-4E91-9A4F-4CD6991E1AC4}" destId="{422D2685-7A89-49D6-89A8-FD9572A3AFA6}" srcOrd="0" destOrd="0" presId="urn:microsoft.com/office/officeart/2008/layout/CircleAccentTimeline"/>
    <dgm:cxn modelId="{7CA589D2-2F5F-4E2D-B309-AAFA6D23C9FC}" type="presParOf" srcId="{DE993C30-95D2-4E91-9A4F-4CD6991E1AC4}" destId="{DFA873D0-067E-4B55-A0C3-F9474E881A2B}" srcOrd="1" destOrd="0" presId="urn:microsoft.com/office/officeart/2008/layout/CircleAccentTimeline"/>
    <dgm:cxn modelId="{FEFCF6ED-AB42-4A41-B00C-D4D49D9CBA67}" type="presParOf" srcId="{DE993C30-95D2-4E91-9A4F-4CD6991E1AC4}" destId="{B55163A7-B99E-4274-9C5E-1567FEF9CA20}" srcOrd="2" destOrd="0" presId="urn:microsoft.com/office/officeart/2008/layout/CircleAccentTimeline"/>
    <dgm:cxn modelId="{B42C726D-7348-433D-8104-F9A42591FB54}" type="presParOf" srcId="{0277E949-1AD3-4120-B069-900BB87CB237}" destId="{9974E8A1-951C-48B5-8E89-5BE9160E8A7E}" srcOrd="4" destOrd="0" presId="urn:microsoft.com/office/officeart/2008/layout/CircleAccentTimeline"/>
    <dgm:cxn modelId="{1F541F2A-1E2A-40C6-8B57-59E5F7A6664F}" type="presParOf" srcId="{0277E949-1AD3-4120-B069-900BB87CB237}" destId="{D50ECC31-E0D3-46A2-9BD1-844134DB310E}" srcOrd="5" destOrd="0" presId="urn:microsoft.com/office/officeart/2008/layout/CircleAccentTimeline"/>
    <dgm:cxn modelId="{7D6C61A8-3C95-4EA6-8FD7-3D836D6EACEB}" type="presParOf" srcId="{0277E949-1AD3-4120-B069-900BB87CB237}" destId="{510E576B-CA34-4CC5-ACD0-551E8198F693}" srcOrd="6" destOrd="0" presId="urn:microsoft.com/office/officeart/2008/layout/CircleAccentTimeline"/>
    <dgm:cxn modelId="{564825C7-A811-4BA6-97B2-C499F9BD3CFC}" type="presParOf" srcId="{510E576B-CA34-4CC5-ACD0-551E8198F693}" destId="{112D2801-5EE9-403A-AECB-655781A768CD}" srcOrd="0" destOrd="0" presId="urn:microsoft.com/office/officeart/2008/layout/CircleAccentTimeline"/>
    <dgm:cxn modelId="{16EF07B0-5E4F-4BC3-B876-23A7C0C66566}" type="presParOf" srcId="{510E576B-CA34-4CC5-ACD0-551E8198F693}" destId="{6CE073B7-810D-44FC-9394-76DBF891CDBA}" srcOrd="1" destOrd="0" presId="urn:microsoft.com/office/officeart/2008/layout/CircleAccentTimeline"/>
    <dgm:cxn modelId="{0A0546F7-AAD4-4E84-907A-CBF2B5934998}" type="presParOf" srcId="{510E576B-CA34-4CC5-ACD0-551E8198F693}" destId="{966AB289-1C7E-4FD8-ADBA-7F7BE3877AD6}" srcOrd="2" destOrd="0" presId="urn:microsoft.com/office/officeart/2008/layout/CircleAccentTimeline"/>
    <dgm:cxn modelId="{0F4911DC-3162-43C0-B8A5-251270CFBB28}" type="presParOf" srcId="{0277E949-1AD3-4120-B069-900BB87CB237}" destId="{10C38918-F608-474B-8E24-634C0347EEC5}" srcOrd="7" destOrd="0" presId="urn:microsoft.com/office/officeart/2008/layout/CircleAccentTimeline"/>
    <dgm:cxn modelId="{F6931996-8EDA-4CEF-AC8B-A428B11C2B53}" type="presParOf" srcId="{0277E949-1AD3-4120-B069-900BB87CB237}" destId="{D108D5E0-29A5-4312-9B6D-1D579C7AF0E9}" srcOrd="8" destOrd="0" presId="urn:microsoft.com/office/officeart/2008/layout/CircleAccentTimeline"/>
    <dgm:cxn modelId="{F2F7D5DD-A56F-4B1B-9A65-66BC43DA0647}" type="presParOf" srcId="{0277E949-1AD3-4120-B069-900BB87CB237}" destId="{8BCBF29D-1CF7-4310-ABBA-A5C22880BF4A}" srcOrd="9" destOrd="0" presId="urn:microsoft.com/office/officeart/2008/layout/CircleAccentTimeline"/>
    <dgm:cxn modelId="{C2A6AA1F-8B95-432C-853F-13B2F9D778C7}" type="presParOf" srcId="{8BCBF29D-1CF7-4310-ABBA-A5C22880BF4A}" destId="{67DD5BCF-2470-4DFD-8FC6-102CFC64D448}" srcOrd="0" destOrd="0" presId="urn:microsoft.com/office/officeart/2008/layout/CircleAccentTimeline"/>
    <dgm:cxn modelId="{ED959A6E-38B0-4535-B41A-807EB5AD3FD8}" type="presParOf" srcId="{8BCBF29D-1CF7-4310-ABBA-A5C22880BF4A}" destId="{2475ED78-C762-4FFF-BF45-E98912DF16C0}" srcOrd="1" destOrd="0" presId="urn:microsoft.com/office/officeart/2008/layout/CircleAccentTimeline"/>
    <dgm:cxn modelId="{162F94CE-5EDB-49B3-A42A-80E4B2D892BD}" type="presParOf" srcId="{8BCBF29D-1CF7-4310-ABBA-A5C22880BF4A}" destId="{6284270A-5D3C-4A49-AF28-BCAA01C44F80}" srcOrd="2" destOrd="0" presId="urn:microsoft.com/office/officeart/2008/layout/CircleAccentTimeline"/>
    <dgm:cxn modelId="{E553C43F-F614-4216-A007-4BA1B8EC860F}" type="presParOf" srcId="{0277E949-1AD3-4120-B069-900BB87CB237}" destId="{DD8EE4D9-3FD2-4743-8A2C-974FA72FEF0D}" srcOrd="10" destOrd="0" presId="urn:microsoft.com/office/officeart/2008/layout/CircleAccentTimeline"/>
    <dgm:cxn modelId="{7AE6EFAB-9BEA-439E-B6DD-0B0E4789781E}" type="presParOf" srcId="{0277E949-1AD3-4120-B069-900BB87CB237}" destId="{B9F1E86E-F8F0-4786-96CD-6875C84D2551}" srcOrd="11" destOrd="0" presId="urn:microsoft.com/office/officeart/2008/layout/CircleAccentTimeline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27D31E-CD5E-4F76-8662-614D4BB112D6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</dgm:pt>
    <dgm:pt modelId="{B72C6BC5-63C7-42EA-80B1-DF039C4699A8}">
      <dgm:prSet phldrT="[Texto]" phldr="1" custT="1"/>
      <dgm:spPr/>
      <dgm:t>
        <a:bodyPr/>
        <a:lstStyle/>
        <a:p>
          <a:endParaRPr lang="pt-BR" sz="1600" dirty="0">
            <a:solidFill>
              <a:schemeClr val="bg1"/>
            </a:solidFill>
          </a:endParaRPr>
        </a:p>
      </dgm:t>
    </dgm:pt>
    <dgm:pt modelId="{374B216B-72D7-4AAA-8C69-46A0B25451DA}" type="parTrans" cxnId="{353217ED-159B-4BB4-BF9B-F97DED40282A}">
      <dgm:prSet/>
      <dgm:spPr/>
      <dgm:t>
        <a:bodyPr/>
        <a:lstStyle/>
        <a:p>
          <a:endParaRPr lang="pt-BR" sz="4800"/>
        </a:p>
      </dgm:t>
    </dgm:pt>
    <dgm:pt modelId="{508454B3-F0FB-4E07-A13F-1AC26D47C3CA}" type="sibTrans" cxnId="{353217ED-159B-4BB4-BF9B-F97DED40282A}">
      <dgm:prSet/>
      <dgm:spPr/>
      <dgm:t>
        <a:bodyPr/>
        <a:lstStyle/>
        <a:p>
          <a:endParaRPr lang="pt-BR" sz="4800"/>
        </a:p>
      </dgm:t>
    </dgm:pt>
    <dgm:pt modelId="{4A44207C-3FA1-4F11-8113-77354F3381EF}">
      <dgm:prSet custT="1"/>
      <dgm:spPr/>
      <dgm:t>
        <a:bodyPr/>
        <a:lstStyle/>
        <a:p>
          <a:endParaRPr lang="pt-BR" sz="1600"/>
        </a:p>
      </dgm:t>
    </dgm:pt>
    <dgm:pt modelId="{5F3106E9-6187-43BE-998A-BADDD014FB95}" type="parTrans" cxnId="{26502FDC-2228-4142-ACFC-B3713506D723}">
      <dgm:prSet/>
      <dgm:spPr/>
      <dgm:t>
        <a:bodyPr/>
        <a:lstStyle/>
        <a:p>
          <a:endParaRPr lang="pt-BR" sz="4800"/>
        </a:p>
      </dgm:t>
    </dgm:pt>
    <dgm:pt modelId="{F9EE60AF-69E9-47C8-AA38-EA1431DAADDB}" type="sibTrans" cxnId="{26502FDC-2228-4142-ACFC-B3713506D723}">
      <dgm:prSet/>
      <dgm:spPr/>
      <dgm:t>
        <a:bodyPr/>
        <a:lstStyle/>
        <a:p>
          <a:endParaRPr lang="pt-BR" sz="4800"/>
        </a:p>
      </dgm:t>
    </dgm:pt>
    <dgm:pt modelId="{4ABA2140-A39F-4559-9E48-1C9A50445464}">
      <dgm:prSet custT="1"/>
      <dgm:spPr/>
      <dgm:t>
        <a:bodyPr/>
        <a:lstStyle/>
        <a:p>
          <a:endParaRPr lang="pt-BR" sz="1600"/>
        </a:p>
      </dgm:t>
    </dgm:pt>
    <dgm:pt modelId="{8DE68239-D980-44B5-BE3A-6CEE7D9F5321}" type="parTrans" cxnId="{3BD67936-0CB9-43A6-B933-04AB2DF70BB0}">
      <dgm:prSet/>
      <dgm:spPr/>
      <dgm:t>
        <a:bodyPr/>
        <a:lstStyle/>
        <a:p>
          <a:endParaRPr lang="pt-BR" sz="4800"/>
        </a:p>
      </dgm:t>
    </dgm:pt>
    <dgm:pt modelId="{9C48DE7D-3191-43A5-99AE-85801988A543}" type="sibTrans" cxnId="{3BD67936-0CB9-43A6-B933-04AB2DF70BB0}">
      <dgm:prSet/>
      <dgm:spPr/>
      <dgm:t>
        <a:bodyPr/>
        <a:lstStyle/>
        <a:p>
          <a:endParaRPr lang="pt-BR" sz="4800"/>
        </a:p>
      </dgm:t>
    </dgm:pt>
    <dgm:pt modelId="{9BAC24A6-71FE-40C1-ABF5-A6D953C33AE5}">
      <dgm:prSet custT="1"/>
      <dgm:spPr/>
      <dgm:t>
        <a:bodyPr/>
        <a:lstStyle/>
        <a:p>
          <a:endParaRPr lang="pt-BR" sz="1600"/>
        </a:p>
      </dgm:t>
    </dgm:pt>
    <dgm:pt modelId="{5CCEA96D-0AFD-44A5-8FA4-4335F64AF07C}" type="parTrans" cxnId="{07D6515B-2229-45A3-96D8-F61452ADE492}">
      <dgm:prSet/>
      <dgm:spPr/>
      <dgm:t>
        <a:bodyPr/>
        <a:lstStyle/>
        <a:p>
          <a:endParaRPr lang="pt-BR" sz="4800"/>
        </a:p>
      </dgm:t>
    </dgm:pt>
    <dgm:pt modelId="{8A7F7E16-A0F5-4AC7-8BD4-74E52914711B}" type="sibTrans" cxnId="{07D6515B-2229-45A3-96D8-F61452ADE492}">
      <dgm:prSet/>
      <dgm:spPr/>
      <dgm:t>
        <a:bodyPr/>
        <a:lstStyle/>
        <a:p>
          <a:endParaRPr lang="pt-BR" sz="4800"/>
        </a:p>
      </dgm:t>
    </dgm:pt>
    <dgm:pt modelId="{0277E949-1AD3-4120-B069-900BB87CB237}" type="pres">
      <dgm:prSet presAssocID="{4927D31E-CD5E-4F76-8662-614D4BB112D6}" presName="Name0" presStyleCnt="0">
        <dgm:presLayoutVars>
          <dgm:dir/>
        </dgm:presLayoutVars>
      </dgm:prSet>
      <dgm:spPr/>
    </dgm:pt>
    <dgm:pt modelId="{ECC25FD7-1D8E-418A-83BA-F16C1FA6FB12}" type="pres">
      <dgm:prSet presAssocID="{B72C6BC5-63C7-42EA-80B1-DF039C4699A8}" presName="parComposite" presStyleCnt="0"/>
      <dgm:spPr/>
    </dgm:pt>
    <dgm:pt modelId="{6F981C26-7475-477B-90BB-1620CADEEC87}" type="pres">
      <dgm:prSet presAssocID="{B72C6BC5-63C7-42EA-80B1-DF039C4699A8}" presName="parBigCircle" presStyleLbl="node0" presStyleIdx="0" presStyleCnt="4"/>
      <dgm:spPr>
        <a:solidFill>
          <a:srgbClr val="60AD30"/>
        </a:solidFill>
      </dgm:spPr>
    </dgm:pt>
    <dgm:pt modelId="{428F360A-C489-4E47-BACB-50AB5AC7887C}" type="pres">
      <dgm:prSet presAssocID="{B72C6BC5-63C7-42EA-80B1-DF039C4699A8}" presName="parTx" presStyleLbl="revTx" presStyleIdx="0" presStyleCnt="4"/>
      <dgm:spPr/>
    </dgm:pt>
    <dgm:pt modelId="{7F028AC9-A295-4B61-BC11-EC84959374A5}" type="pres">
      <dgm:prSet presAssocID="{B72C6BC5-63C7-42EA-80B1-DF039C4699A8}" presName="bSpace" presStyleCnt="0"/>
      <dgm:spPr/>
    </dgm:pt>
    <dgm:pt modelId="{A621858C-AF13-4B7F-8FD2-14DA249F0AC6}" type="pres">
      <dgm:prSet presAssocID="{B72C6BC5-63C7-42EA-80B1-DF039C4699A8}" presName="parBackupNorm" presStyleCnt="0"/>
      <dgm:spPr/>
    </dgm:pt>
    <dgm:pt modelId="{B5BEBB5D-24D0-4435-85F4-FE91E569E483}" type="pres">
      <dgm:prSet presAssocID="{508454B3-F0FB-4E07-A13F-1AC26D47C3CA}" presName="parSpace" presStyleCnt="0"/>
      <dgm:spPr/>
    </dgm:pt>
    <dgm:pt modelId="{DE993C30-95D2-4E91-9A4F-4CD6991E1AC4}" type="pres">
      <dgm:prSet presAssocID="{4ABA2140-A39F-4559-9E48-1C9A50445464}" presName="parComposite" presStyleCnt="0"/>
      <dgm:spPr/>
    </dgm:pt>
    <dgm:pt modelId="{422D2685-7A89-49D6-89A8-FD9572A3AFA6}" type="pres">
      <dgm:prSet presAssocID="{4ABA2140-A39F-4559-9E48-1C9A50445464}" presName="parBigCircle" presStyleLbl="node0" presStyleIdx="1" presStyleCnt="4"/>
      <dgm:spPr>
        <a:xfrm>
          <a:off x="1182503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DFA873D0-067E-4B55-A0C3-F9474E881A2B}" type="pres">
      <dgm:prSet presAssocID="{4ABA2140-A39F-4559-9E48-1C9A50445464}" presName="parTx" presStyleLbl="revTx" presStyleIdx="1" presStyleCnt="4"/>
      <dgm:spPr/>
    </dgm:pt>
    <dgm:pt modelId="{B55163A7-B99E-4274-9C5E-1567FEF9CA20}" type="pres">
      <dgm:prSet presAssocID="{4ABA2140-A39F-4559-9E48-1C9A50445464}" presName="bSpace" presStyleCnt="0"/>
      <dgm:spPr/>
    </dgm:pt>
    <dgm:pt modelId="{9974E8A1-951C-48B5-8E89-5BE9160E8A7E}" type="pres">
      <dgm:prSet presAssocID="{4ABA2140-A39F-4559-9E48-1C9A50445464}" presName="parBackupNorm" presStyleCnt="0"/>
      <dgm:spPr/>
    </dgm:pt>
    <dgm:pt modelId="{D50ECC31-E0D3-46A2-9BD1-844134DB310E}" type="pres">
      <dgm:prSet presAssocID="{9C48DE7D-3191-43A5-99AE-85801988A543}" presName="parSpace" presStyleCnt="0"/>
      <dgm:spPr/>
    </dgm:pt>
    <dgm:pt modelId="{510E576B-CA34-4CC5-ACD0-551E8198F693}" type="pres">
      <dgm:prSet presAssocID="{9BAC24A6-71FE-40C1-ABF5-A6D953C33AE5}" presName="parComposite" presStyleCnt="0"/>
      <dgm:spPr/>
    </dgm:pt>
    <dgm:pt modelId="{112D2801-5EE9-403A-AECB-655781A768CD}" type="pres">
      <dgm:prSet presAssocID="{9BAC24A6-71FE-40C1-ABF5-A6D953C33AE5}" presName="parBigCircle" presStyleLbl="node0" presStyleIdx="2" presStyleCnt="4"/>
      <dgm:spPr>
        <a:xfrm>
          <a:off x="1400975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6CE073B7-810D-44FC-9394-76DBF891CDBA}" type="pres">
      <dgm:prSet presAssocID="{9BAC24A6-71FE-40C1-ABF5-A6D953C33AE5}" presName="parTx" presStyleLbl="revTx" presStyleIdx="2" presStyleCnt="4"/>
      <dgm:spPr/>
    </dgm:pt>
    <dgm:pt modelId="{966AB289-1C7E-4FD8-ADBA-7F7BE3877AD6}" type="pres">
      <dgm:prSet presAssocID="{9BAC24A6-71FE-40C1-ABF5-A6D953C33AE5}" presName="bSpace" presStyleCnt="0"/>
      <dgm:spPr/>
    </dgm:pt>
    <dgm:pt modelId="{10C38918-F608-474B-8E24-634C0347EEC5}" type="pres">
      <dgm:prSet presAssocID="{9BAC24A6-71FE-40C1-ABF5-A6D953C33AE5}" presName="parBackupNorm" presStyleCnt="0"/>
      <dgm:spPr/>
    </dgm:pt>
    <dgm:pt modelId="{D108D5E0-29A5-4312-9B6D-1D579C7AF0E9}" type="pres">
      <dgm:prSet presAssocID="{8A7F7E16-A0F5-4AC7-8BD4-74E52914711B}" presName="parSpace" presStyleCnt="0"/>
      <dgm:spPr/>
    </dgm:pt>
    <dgm:pt modelId="{8BCBF29D-1CF7-4310-ABBA-A5C22880BF4A}" type="pres">
      <dgm:prSet presAssocID="{4A44207C-3FA1-4F11-8113-77354F3381EF}" presName="parComposite" presStyleCnt="0"/>
      <dgm:spPr/>
    </dgm:pt>
    <dgm:pt modelId="{67DD5BCF-2470-4DFD-8FC6-102CFC64D448}" type="pres">
      <dgm:prSet presAssocID="{4A44207C-3FA1-4F11-8113-77354F3381EF}" presName="parBigCircle" presStyleLbl="node0" presStyleIdx="3" presStyleCnt="4"/>
      <dgm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2475ED78-C762-4FFF-BF45-E98912DF16C0}" type="pres">
      <dgm:prSet presAssocID="{4A44207C-3FA1-4F11-8113-77354F3381EF}" presName="parTx" presStyleLbl="revTx" presStyleIdx="3" presStyleCnt="4"/>
      <dgm:spPr/>
    </dgm:pt>
    <dgm:pt modelId="{6284270A-5D3C-4A49-AF28-BCAA01C44F80}" type="pres">
      <dgm:prSet presAssocID="{4A44207C-3FA1-4F11-8113-77354F3381EF}" presName="bSpace" presStyleCnt="0"/>
      <dgm:spPr/>
    </dgm:pt>
    <dgm:pt modelId="{DD8EE4D9-3FD2-4743-8A2C-974FA72FEF0D}" type="pres">
      <dgm:prSet presAssocID="{4A44207C-3FA1-4F11-8113-77354F3381EF}" presName="parBackupNorm" presStyleCnt="0"/>
      <dgm:spPr/>
    </dgm:pt>
    <dgm:pt modelId="{B9F1E86E-F8F0-4786-96CD-6875C84D2551}" type="pres">
      <dgm:prSet presAssocID="{F9EE60AF-69E9-47C8-AA38-EA1431DAADDB}" presName="parSpace" presStyleCnt="0"/>
      <dgm:spPr/>
    </dgm:pt>
  </dgm:ptLst>
  <dgm:cxnLst>
    <dgm:cxn modelId="{04EC5602-F60B-43D7-AB8B-18BBDE059C97}" type="presOf" srcId="{B72C6BC5-63C7-42EA-80B1-DF039C4699A8}" destId="{428F360A-C489-4E47-BACB-50AB5AC7887C}" srcOrd="0" destOrd="0" presId="urn:microsoft.com/office/officeart/2008/layout/CircleAccentTimeline"/>
    <dgm:cxn modelId="{3BD67936-0CB9-43A6-B933-04AB2DF70BB0}" srcId="{4927D31E-CD5E-4F76-8662-614D4BB112D6}" destId="{4ABA2140-A39F-4559-9E48-1C9A50445464}" srcOrd="1" destOrd="0" parTransId="{8DE68239-D980-44B5-BE3A-6CEE7D9F5321}" sibTransId="{9C48DE7D-3191-43A5-99AE-85801988A543}"/>
    <dgm:cxn modelId="{07D6515B-2229-45A3-96D8-F61452ADE492}" srcId="{4927D31E-CD5E-4F76-8662-614D4BB112D6}" destId="{9BAC24A6-71FE-40C1-ABF5-A6D953C33AE5}" srcOrd="2" destOrd="0" parTransId="{5CCEA96D-0AFD-44A5-8FA4-4335F64AF07C}" sibTransId="{8A7F7E16-A0F5-4AC7-8BD4-74E52914711B}"/>
    <dgm:cxn modelId="{79BC405D-CC73-4DC3-8A98-07A00C30651D}" type="presOf" srcId="{4ABA2140-A39F-4559-9E48-1C9A50445464}" destId="{DFA873D0-067E-4B55-A0C3-F9474E881A2B}" srcOrd="0" destOrd="0" presId="urn:microsoft.com/office/officeart/2008/layout/CircleAccentTimeline"/>
    <dgm:cxn modelId="{B43D5B53-B485-48D7-907F-E914C239DC95}" type="presOf" srcId="{4927D31E-CD5E-4F76-8662-614D4BB112D6}" destId="{0277E949-1AD3-4120-B069-900BB87CB237}" srcOrd="0" destOrd="0" presId="urn:microsoft.com/office/officeart/2008/layout/CircleAccentTimeline"/>
    <dgm:cxn modelId="{71A94FA5-19D6-4DCA-83D3-64C29D0FCA9A}" type="presOf" srcId="{9BAC24A6-71FE-40C1-ABF5-A6D953C33AE5}" destId="{6CE073B7-810D-44FC-9394-76DBF891CDBA}" srcOrd="0" destOrd="0" presId="urn:microsoft.com/office/officeart/2008/layout/CircleAccentTimeline"/>
    <dgm:cxn modelId="{325DA6AB-94AC-4524-843B-E6D1A311ADF0}" type="presOf" srcId="{4A44207C-3FA1-4F11-8113-77354F3381EF}" destId="{2475ED78-C762-4FFF-BF45-E98912DF16C0}" srcOrd="0" destOrd="0" presId="urn:microsoft.com/office/officeart/2008/layout/CircleAccentTimeline"/>
    <dgm:cxn modelId="{26502FDC-2228-4142-ACFC-B3713506D723}" srcId="{4927D31E-CD5E-4F76-8662-614D4BB112D6}" destId="{4A44207C-3FA1-4F11-8113-77354F3381EF}" srcOrd="3" destOrd="0" parTransId="{5F3106E9-6187-43BE-998A-BADDD014FB95}" sibTransId="{F9EE60AF-69E9-47C8-AA38-EA1431DAADDB}"/>
    <dgm:cxn modelId="{353217ED-159B-4BB4-BF9B-F97DED40282A}" srcId="{4927D31E-CD5E-4F76-8662-614D4BB112D6}" destId="{B72C6BC5-63C7-42EA-80B1-DF039C4699A8}" srcOrd="0" destOrd="0" parTransId="{374B216B-72D7-4AAA-8C69-46A0B25451DA}" sibTransId="{508454B3-F0FB-4E07-A13F-1AC26D47C3CA}"/>
    <dgm:cxn modelId="{9F8859B9-3708-44FF-B828-AD707496FF0C}" type="presParOf" srcId="{0277E949-1AD3-4120-B069-900BB87CB237}" destId="{ECC25FD7-1D8E-418A-83BA-F16C1FA6FB12}" srcOrd="0" destOrd="0" presId="urn:microsoft.com/office/officeart/2008/layout/CircleAccentTimeline"/>
    <dgm:cxn modelId="{ECA84A39-2B79-4E10-ACDD-D9A04EF77675}" type="presParOf" srcId="{ECC25FD7-1D8E-418A-83BA-F16C1FA6FB12}" destId="{6F981C26-7475-477B-90BB-1620CADEEC87}" srcOrd="0" destOrd="0" presId="urn:microsoft.com/office/officeart/2008/layout/CircleAccentTimeline"/>
    <dgm:cxn modelId="{29B10724-9FE7-4394-8608-404FD98E4A50}" type="presParOf" srcId="{ECC25FD7-1D8E-418A-83BA-F16C1FA6FB12}" destId="{428F360A-C489-4E47-BACB-50AB5AC7887C}" srcOrd="1" destOrd="0" presId="urn:microsoft.com/office/officeart/2008/layout/CircleAccentTimeline"/>
    <dgm:cxn modelId="{FE710DD3-07FC-43EB-AE4B-350112E86E45}" type="presParOf" srcId="{ECC25FD7-1D8E-418A-83BA-F16C1FA6FB12}" destId="{7F028AC9-A295-4B61-BC11-EC84959374A5}" srcOrd="2" destOrd="0" presId="urn:microsoft.com/office/officeart/2008/layout/CircleAccentTimeline"/>
    <dgm:cxn modelId="{600B03C6-E2BB-4E3B-99F5-EF7AEFFFAF14}" type="presParOf" srcId="{0277E949-1AD3-4120-B069-900BB87CB237}" destId="{A621858C-AF13-4B7F-8FD2-14DA249F0AC6}" srcOrd="1" destOrd="0" presId="urn:microsoft.com/office/officeart/2008/layout/CircleAccentTimeline"/>
    <dgm:cxn modelId="{02549D2D-2AB9-46AB-AD3C-13A3D356742E}" type="presParOf" srcId="{0277E949-1AD3-4120-B069-900BB87CB237}" destId="{B5BEBB5D-24D0-4435-85F4-FE91E569E483}" srcOrd="2" destOrd="0" presId="urn:microsoft.com/office/officeart/2008/layout/CircleAccentTimeline"/>
    <dgm:cxn modelId="{FC93852B-F444-4D73-9416-F371F98EDBEA}" type="presParOf" srcId="{0277E949-1AD3-4120-B069-900BB87CB237}" destId="{DE993C30-95D2-4E91-9A4F-4CD6991E1AC4}" srcOrd="3" destOrd="0" presId="urn:microsoft.com/office/officeart/2008/layout/CircleAccentTimeline"/>
    <dgm:cxn modelId="{46F1424B-C6D5-430F-BEB9-20AE1EE62064}" type="presParOf" srcId="{DE993C30-95D2-4E91-9A4F-4CD6991E1AC4}" destId="{422D2685-7A89-49D6-89A8-FD9572A3AFA6}" srcOrd="0" destOrd="0" presId="urn:microsoft.com/office/officeart/2008/layout/CircleAccentTimeline"/>
    <dgm:cxn modelId="{7CA589D2-2F5F-4E2D-B309-AAFA6D23C9FC}" type="presParOf" srcId="{DE993C30-95D2-4E91-9A4F-4CD6991E1AC4}" destId="{DFA873D0-067E-4B55-A0C3-F9474E881A2B}" srcOrd="1" destOrd="0" presId="urn:microsoft.com/office/officeart/2008/layout/CircleAccentTimeline"/>
    <dgm:cxn modelId="{FEFCF6ED-AB42-4A41-B00C-D4D49D9CBA67}" type="presParOf" srcId="{DE993C30-95D2-4E91-9A4F-4CD6991E1AC4}" destId="{B55163A7-B99E-4274-9C5E-1567FEF9CA20}" srcOrd="2" destOrd="0" presId="urn:microsoft.com/office/officeart/2008/layout/CircleAccentTimeline"/>
    <dgm:cxn modelId="{B42C726D-7348-433D-8104-F9A42591FB54}" type="presParOf" srcId="{0277E949-1AD3-4120-B069-900BB87CB237}" destId="{9974E8A1-951C-48B5-8E89-5BE9160E8A7E}" srcOrd="4" destOrd="0" presId="urn:microsoft.com/office/officeart/2008/layout/CircleAccentTimeline"/>
    <dgm:cxn modelId="{1F541F2A-1E2A-40C6-8B57-59E5F7A6664F}" type="presParOf" srcId="{0277E949-1AD3-4120-B069-900BB87CB237}" destId="{D50ECC31-E0D3-46A2-9BD1-844134DB310E}" srcOrd="5" destOrd="0" presId="urn:microsoft.com/office/officeart/2008/layout/CircleAccentTimeline"/>
    <dgm:cxn modelId="{7D6C61A8-3C95-4EA6-8FD7-3D836D6EACEB}" type="presParOf" srcId="{0277E949-1AD3-4120-B069-900BB87CB237}" destId="{510E576B-CA34-4CC5-ACD0-551E8198F693}" srcOrd="6" destOrd="0" presId="urn:microsoft.com/office/officeart/2008/layout/CircleAccentTimeline"/>
    <dgm:cxn modelId="{564825C7-A811-4BA6-97B2-C499F9BD3CFC}" type="presParOf" srcId="{510E576B-CA34-4CC5-ACD0-551E8198F693}" destId="{112D2801-5EE9-403A-AECB-655781A768CD}" srcOrd="0" destOrd="0" presId="urn:microsoft.com/office/officeart/2008/layout/CircleAccentTimeline"/>
    <dgm:cxn modelId="{16EF07B0-5E4F-4BC3-B876-23A7C0C66566}" type="presParOf" srcId="{510E576B-CA34-4CC5-ACD0-551E8198F693}" destId="{6CE073B7-810D-44FC-9394-76DBF891CDBA}" srcOrd="1" destOrd="0" presId="urn:microsoft.com/office/officeart/2008/layout/CircleAccentTimeline"/>
    <dgm:cxn modelId="{0A0546F7-AAD4-4E84-907A-CBF2B5934998}" type="presParOf" srcId="{510E576B-CA34-4CC5-ACD0-551E8198F693}" destId="{966AB289-1C7E-4FD8-ADBA-7F7BE3877AD6}" srcOrd="2" destOrd="0" presId="urn:microsoft.com/office/officeart/2008/layout/CircleAccentTimeline"/>
    <dgm:cxn modelId="{0F4911DC-3162-43C0-B8A5-251270CFBB28}" type="presParOf" srcId="{0277E949-1AD3-4120-B069-900BB87CB237}" destId="{10C38918-F608-474B-8E24-634C0347EEC5}" srcOrd="7" destOrd="0" presId="urn:microsoft.com/office/officeart/2008/layout/CircleAccentTimeline"/>
    <dgm:cxn modelId="{F6931996-8EDA-4CEF-AC8B-A428B11C2B53}" type="presParOf" srcId="{0277E949-1AD3-4120-B069-900BB87CB237}" destId="{D108D5E0-29A5-4312-9B6D-1D579C7AF0E9}" srcOrd="8" destOrd="0" presId="urn:microsoft.com/office/officeart/2008/layout/CircleAccentTimeline"/>
    <dgm:cxn modelId="{F2F7D5DD-A56F-4B1B-9A65-66BC43DA0647}" type="presParOf" srcId="{0277E949-1AD3-4120-B069-900BB87CB237}" destId="{8BCBF29D-1CF7-4310-ABBA-A5C22880BF4A}" srcOrd="9" destOrd="0" presId="urn:microsoft.com/office/officeart/2008/layout/CircleAccentTimeline"/>
    <dgm:cxn modelId="{C2A6AA1F-8B95-432C-853F-13B2F9D778C7}" type="presParOf" srcId="{8BCBF29D-1CF7-4310-ABBA-A5C22880BF4A}" destId="{67DD5BCF-2470-4DFD-8FC6-102CFC64D448}" srcOrd="0" destOrd="0" presId="urn:microsoft.com/office/officeart/2008/layout/CircleAccentTimeline"/>
    <dgm:cxn modelId="{ED959A6E-38B0-4535-B41A-807EB5AD3FD8}" type="presParOf" srcId="{8BCBF29D-1CF7-4310-ABBA-A5C22880BF4A}" destId="{2475ED78-C762-4FFF-BF45-E98912DF16C0}" srcOrd="1" destOrd="0" presId="urn:microsoft.com/office/officeart/2008/layout/CircleAccentTimeline"/>
    <dgm:cxn modelId="{162F94CE-5EDB-49B3-A42A-80E4B2D892BD}" type="presParOf" srcId="{8BCBF29D-1CF7-4310-ABBA-A5C22880BF4A}" destId="{6284270A-5D3C-4A49-AF28-BCAA01C44F80}" srcOrd="2" destOrd="0" presId="urn:microsoft.com/office/officeart/2008/layout/CircleAccentTimeline"/>
    <dgm:cxn modelId="{E553C43F-F614-4216-A007-4BA1B8EC860F}" type="presParOf" srcId="{0277E949-1AD3-4120-B069-900BB87CB237}" destId="{DD8EE4D9-3FD2-4743-8A2C-974FA72FEF0D}" srcOrd="10" destOrd="0" presId="urn:microsoft.com/office/officeart/2008/layout/CircleAccentTimeline"/>
    <dgm:cxn modelId="{7AE6EFAB-9BEA-439E-B6DD-0B0E4789781E}" type="presParOf" srcId="{0277E949-1AD3-4120-B069-900BB87CB237}" destId="{B9F1E86E-F8F0-4786-96CD-6875C84D2551}" srcOrd="11" destOrd="0" presId="urn:microsoft.com/office/officeart/2008/layout/CircleAccentTimeline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81C26-7475-477B-90BB-1620CADEEC87}">
      <dsp:nvSpPr>
        <dsp:cNvPr id="0" name=""/>
        <dsp:cNvSpPr/>
      </dsp:nvSpPr>
      <dsp:spPr>
        <a:xfrm>
          <a:off x="964031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F360A-C489-4E47-BACB-50AB5AC7887C}">
      <dsp:nvSpPr>
        <dsp:cNvPr id="0" name=""/>
        <dsp:cNvSpPr/>
      </dsp:nvSpPr>
      <dsp:spPr>
        <a:xfrm rot="17700000">
          <a:off x="1035613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 dirty="0">
            <a:solidFill>
              <a:schemeClr val="bg1"/>
            </a:solidFill>
          </a:endParaRPr>
        </a:p>
      </dsp:txBody>
      <dsp:txXfrm>
        <a:off x="1035613" y="79605"/>
        <a:ext cx="252542" cy="121705"/>
      </dsp:txXfrm>
    </dsp:sp>
    <dsp:sp modelId="{422D2685-7A89-49D6-89A8-FD9572A3AFA6}">
      <dsp:nvSpPr>
        <dsp:cNvPr id="0" name=""/>
        <dsp:cNvSpPr/>
      </dsp:nvSpPr>
      <dsp:spPr>
        <a:xfrm>
          <a:off x="1182503" y="245217"/>
          <a:ext cx="203153" cy="203153"/>
        </a:xfrm>
        <a:prstGeom prst="donut">
          <a:avLst>
            <a:gd name="adj" fmla="val 20000"/>
          </a:avLst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873D0-067E-4B55-A0C3-F9474E881A2B}">
      <dsp:nvSpPr>
        <dsp:cNvPr id="0" name=""/>
        <dsp:cNvSpPr/>
      </dsp:nvSpPr>
      <dsp:spPr>
        <a:xfrm rot="17700000">
          <a:off x="1254085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254085" y="79605"/>
        <a:ext cx="252542" cy="121705"/>
      </dsp:txXfrm>
    </dsp:sp>
    <dsp:sp modelId="{112D2801-5EE9-403A-AECB-655781A768CD}">
      <dsp:nvSpPr>
        <dsp:cNvPr id="0" name=""/>
        <dsp:cNvSpPr/>
      </dsp:nvSpPr>
      <dsp:spPr>
        <a:xfrm>
          <a:off x="1400975" y="245217"/>
          <a:ext cx="203153" cy="203153"/>
        </a:xfrm>
        <a:prstGeom prst="donut">
          <a:avLst>
            <a:gd name="adj" fmla="val 20000"/>
          </a:avLst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73B7-810D-44FC-9394-76DBF891CDBA}">
      <dsp:nvSpPr>
        <dsp:cNvPr id="0" name=""/>
        <dsp:cNvSpPr/>
      </dsp:nvSpPr>
      <dsp:spPr>
        <a:xfrm rot="17700000">
          <a:off x="1472557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472557" y="79605"/>
        <a:ext cx="252542" cy="121705"/>
      </dsp:txXfrm>
    </dsp:sp>
    <dsp:sp modelId="{67DD5BCF-2470-4DFD-8FC6-102CFC64D448}">
      <dsp:nvSpPr>
        <dsp:cNvPr id="0" name=""/>
        <dsp:cNvSpPr/>
      </dsp:nvSpPr>
      <dsp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E7E6E6">
            <a:lumMod val="9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5ED78-C762-4FFF-BF45-E98912DF16C0}">
      <dsp:nvSpPr>
        <dsp:cNvPr id="0" name=""/>
        <dsp:cNvSpPr/>
      </dsp:nvSpPr>
      <dsp:spPr>
        <a:xfrm rot="17700000">
          <a:off x="1691029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691029" y="79605"/>
        <a:ext cx="252542" cy="121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81C26-7475-477B-90BB-1620CADEEC87}">
      <dsp:nvSpPr>
        <dsp:cNvPr id="0" name=""/>
        <dsp:cNvSpPr/>
      </dsp:nvSpPr>
      <dsp:spPr>
        <a:xfrm>
          <a:off x="964031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F360A-C489-4E47-BACB-50AB5AC7887C}">
      <dsp:nvSpPr>
        <dsp:cNvPr id="0" name=""/>
        <dsp:cNvSpPr/>
      </dsp:nvSpPr>
      <dsp:spPr>
        <a:xfrm rot="17700000">
          <a:off x="1035613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 dirty="0">
            <a:solidFill>
              <a:schemeClr val="bg1"/>
            </a:solidFill>
          </a:endParaRPr>
        </a:p>
      </dsp:txBody>
      <dsp:txXfrm>
        <a:off x="1035613" y="79605"/>
        <a:ext cx="252542" cy="121705"/>
      </dsp:txXfrm>
    </dsp:sp>
    <dsp:sp modelId="{422D2685-7A89-49D6-89A8-FD9572A3AFA6}">
      <dsp:nvSpPr>
        <dsp:cNvPr id="0" name=""/>
        <dsp:cNvSpPr/>
      </dsp:nvSpPr>
      <dsp:spPr>
        <a:xfrm>
          <a:off x="1182503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873D0-067E-4B55-A0C3-F9474E881A2B}">
      <dsp:nvSpPr>
        <dsp:cNvPr id="0" name=""/>
        <dsp:cNvSpPr/>
      </dsp:nvSpPr>
      <dsp:spPr>
        <a:xfrm rot="17700000">
          <a:off x="1254085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254085" y="79605"/>
        <a:ext cx="252542" cy="121705"/>
      </dsp:txXfrm>
    </dsp:sp>
    <dsp:sp modelId="{112D2801-5EE9-403A-AECB-655781A768CD}">
      <dsp:nvSpPr>
        <dsp:cNvPr id="0" name=""/>
        <dsp:cNvSpPr/>
      </dsp:nvSpPr>
      <dsp:spPr>
        <a:xfrm>
          <a:off x="1400975" y="245217"/>
          <a:ext cx="203153" cy="203153"/>
        </a:xfrm>
        <a:prstGeom prst="donut">
          <a:avLst>
            <a:gd name="adj" fmla="val 20000"/>
          </a:avLst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73B7-810D-44FC-9394-76DBF891CDBA}">
      <dsp:nvSpPr>
        <dsp:cNvPr id="0" name=""/>
        <dsp:cNvSpPr/>
      </dsp:nvSpPr>
      <dsp:spPr>
        <a:xfrm rot="17700000">
          <a:off x="1472557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472557" y="79605"/>
        <a:ext cx="252542" cy="121705"/>
      </dsp:txXfrm>
    </dsp:sp>
    <dsp:sp modelId="{67DD5BCF-2470-4DFD-8FC6-102CFC64D448}">
      <dsp:nvSpPr>
        <dsp:cNvPr id="0" name=""/>
        <dsp:cNvSpPr/>
      </dsp:nvSpPr>
      <dsp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E7E6E6">
            <a:lumMod val="9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5ED78-C762-4FFF-BF45-E98912DF16C0}">
      <dsp:nvSpPr>
        <dsp:cNvPr id="0" name=""/>
        <dsp:cNvSpPr/>
      </dsp:nvSpPr>
      <dsp:spPr>
        <a:xfrm rot="17700000">
          <a:off x="1691029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691029" y="79605"/>
        <a:ext cx="252542" cy="1217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81C26-7475-477B-90BB-1620CADEEC87}">
      <dsp:nvSpPr>
        <dsp:cNvPr id="0" name=""/>
        <dsp:cNvSpPr/>
      </dsp:nvSpPr>
      <dsp:spPr>
        <a:xfrm>
          <a:off x="964031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F360A-C489-4E47-BACB-50AB5AC7887C}">
      <dsp:nvSpPr>
        <dsp:cNvPr id="0" name=""/>
        <dsp:cNvSpPr/>
      </dsp:nvSpPr>
      <dsp:spPr>
        <a:xfrm rot="17700000">
          <a:off x="1035613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 dirty="0">
            <a:solidFill>
              <a:schemeClr val="bg1"/>
            </a:solidFill>
          </a:endParaRPr>
        </a:p>
      </dsp:txBody>
      <dsp:txXfrm>
        <a:off x="1035613" y="79605"/>
        <a:ext cx="252542" cy="121705"/>
      </dsp:txXfrm>
    </dsp:sp>
    <dsp:sp modelId="{422D2685-7A89-49D6-89A8-FD9572A3AFA6}">
      <dsp:nvSpPr>
        <dsp:cNvPr id="0" name=""/>
        <dsp:cNvSpPr/>
      </dsp:nvSpPr>
      <dsp:spPr>
        <a:xfrm>
          <a:off x="1182503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873D0-067E-4B55-A0C3-F9474E881A2B}">
      <dsp:nvSpPr>
        <dsp:cNvPr id="0" name=""/>
        <dsp:cNvSpPr/>
      </dsp:nvSpPr>
      <dsp:spPr>
        <a:xfrm rot="17700000">
          <a:off x="1254085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254085" y="79605"/>
        <a:ext cx="252542" cy="121705"/>
      </dsp:txXfrm>
    </dsp:sp>
    <dsp:sp modelId="{112D2801-5EE9-403A-AECB-655781A768CD}">
      <dsp:nvSpPr>
        <dsp:cNvPr id="0" name=""/>
        <dsp:cNvSpPr/>
      </dsp:nvSpPr>
      <dsp:spPr>
        <a:xfrm>
          <a:off x="1400975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73B7-810D-44FC-9394-76DBF891CDBA}">
      <dsp:nvSpPr>
        <dsp:cNvPr id="0" name=""/>
        <dsp:cNvSpPr/>
      </dsp:nvSpPr>
      <dsp:spPr>
        <a:xfrm rot="17700000">
          <a:off x="1472557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472557" y="79605"/>
        <a:ext cx="252542" cy="121705"/>
      </dsp:txXfrm>
    </dsp:sp>
    <dsp:sp modelId="{67DD5BCF-2470-4DFD-8FC6-102CFC64D448}">
      <dsp:nvSpPr>
        <dsp:cNvPr id="0" name=""/>
        <dsp:cNvSpPr/>
      </dsp:nvSpPr>
      <dsp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E7E6E6">
            <a:lumMod val="9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5ED78-C762-4FFF-BF45-E98912DF16C0}">
      <dsp:nvSpPr>
        <dsp:cNvPr id="0" name=""/>
        <dsp:cNvSpPr/>
      </dsp:nvSpPr>
      <dsp:spPr>
        <a:xfrm rot="17700000">
          <a:off x="1691029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691029" y="79605"/>
        <a:ext cx="252542" cy="1217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81C26-7475-477B-90BB-1620CADEEC87}">
      <dsp:nvSpPr>
        <dsp:cNvPr id="0" name=""/>
        <dsp:cNvSpPr/>
      </dsp:nvSpPr>
      <dsp:spPr>
        <a:xfrm>
          <a:off x="964031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F360A-C489-4E47-BACB-50AB5AC7887C}">
      <dsp:nvSpPr>
        <dsp:cNvPr id="0" name=""/>
        <dsp:cNvSpPr/>
      </dsp:nvSpPr>
      <dsp:spPr>
        <a:xfrm rot="17700000">
          <a:off x="1035613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 dirty="0">
            <a:solidFill>
              <a:schemeClr val="bg1"/>
            </a:solidFill>
          </a:endParaRPr>
        </a:p>
      </dsp:txBody>
      <dsp:txXfrm>
        <a:off x="1035613" y="79605"/>
        <a:ext cx="252542" cy="121705"/>
      </dsp:txXfrm>
    </dsp:sp>
    <dsp:sp modelId="{422D2685-7A89-49D6-89A8-FD9572A3AFA6}">
      <dsp:nvSpPr>
        <dsp:cNvPr id="0" name=""/>
        <dsp:cNvSpPr/>
      </dsp:nvSpPr>
      <dsp:spPr>
        <a:xfrm>
          <a:off x="1182503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873D0-067E-4B55-A0C3-F9474E881A2B}">
      <dsp:nvSpPr>
        <dsp:cNvPr id="0" name=""/>
        <dsp:cNvSpPr/>
      </dsp:nvSpPr>
      <dsp:spPr>
        <a:xfrm rot="17700000">
          <a:off x="1254085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254085" y="79605"/>
        <a:ext cx="252542" cy="121705"/>
      </dsp:txXfrm>
    </dsp:sp>
    <dsp:sp modelId="{112D2801-5EE9-403A-AECB-655781A768CD}">
      <dsp:nvSpPr>
        <dsp:cNvPr id="0" name=""/>
        <dsp:cNvSpPr/>
      </dsp:nvSpPr>
      <dsp:spPr>
        <a:xfrm>
          <a:off x="1400975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73B7-810D-44FC-9394-76DBF891CDBA}">
      <dsp:nvSpPr>
        <dsp:cNvPr id="0" name=""/>
        <dsp:cNvSpPr/>
      </dsp:nvSpPr>
      <dsp:spPr>
        <a:xfrm rot="17700000">
          <a:off x="1472557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472557" y="79605"/>
        <a:ext cx="252542" cy="121705"/>
      </dsp:txXfrm>
    </dsp:sp>
    <dsp:sp modelId="{67DD5BCF-2470-4DFD-8FC6-102CFC64D448}">
      <dsp:nvSpPr>
        <dsp:cNvPr id="0" name=""/>
        <dsp:cNvSpPr/>
      </dsp:nvSpPr>
      <dsp:spPr>
        <a:xfrm>
          <a:off x="1619447" y="245217"/>
          <a:ext cx="203153" cy="203153"/>
        </a:xfrm>
        <a:prstGeom prst="donut">
          <a:avLst>
            <a:gd name="adj" fmla="val 20000"/>
          </a:avLst>
        </a:prstGeom>
        <a:solidFill>
          <a:srgbClr val="60AD30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5ED78-C762-4FFF-BF45-E98912DF16C0}">
      <dsp:nvSpPr>
        <dsp:cNvPr id="0" name=""/>
        <dsp:cNvSpPr/>
      </dsp:nvSpPr>
      <dsp:spPr>
        <a:xfrm rot="17700000">
          <a:off x="1691029" y="79605"/>
          <a:ext cx="252542" cy="12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/>
        </a:p>
      </dsp:txBody>
      <dsp:txXfrm>
        <a:off x="1691029" y="79605"/>
        <a:ext cx="252542" cy="121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  <dgm:cat type="timeline" pri="104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  <dgm:cat type="timeline" pri="104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  <dgm:cat type="timeline" pri="104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  <dgm:cat type="timeline" pri="104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2E346-7959-4371-B16F-62BE6C1F50E7}" type="datetimeFigureOut">
              <a:rPr lang="pt-BR" smtClean="0"/>
              <a:t>17/06/2026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9373A-BD53-4EE6-8BCB-64FB075DB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97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69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2">
            <a:extLst>
              <a:ext uri="{FF2B5EF4-FFF2-40B4-BE49-F238E27FC236}">
                <a16:creationId xmlns:a16="http://schemas.microsoft.com/office/drawing/2014/main" id="{8936A18E-AAD6-310E-B5DE-97B2C45C01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626" y="1"/>
            <a:ext cx="4458422" cy="6869875"/>
          </a:xfrm>
          <a:custGeom>
            <a:avLst/>
            <a:gdLst>
              <a:gd name="connsiteX0" fmla="*/ 0 w 5040313"/>
              <a:gd name="connsiteY0" fmla="*/ 0 h 6858000"/>
              <a:gd name="connsiteX1" fmla="*/ 5040313 w 5040313"/>
              <a:gd name="connsiteY1" fmla="*/ 0 h 6858000"/>
              <a:gd name="connsiteX2" fmla="*/ 5040313 w 5040313"/>
              <a:gd name="connsiteY2" fmla="*/ 6858000 h 6858000"/>
              <a:gd name="connsiteX3" fmla="*/ 0 w 5040313"/>
              <a:gd name="connsiteY3" fmla="*/ 6858000 h 6858000"/>
              <a:gd name="connsiteX4" fmla="*/ 0 w 5040313"/>
              <a:gd name="connsiteY4" fmla="*/ 0 h 6858000"/>
              <a:gd name="connsiteX0" fmla="*/ 0 w 5040313"/>
              <a:gd name="connsiteY0" fmla="*/ 0 h 6863937"/>
              <a:gd name="connsiteX1" fmla="*/ 5040313 w 5040313"/>
              <a:gd name="connsiteY1" fmla="*/ 0 h 6863937"/>
              <a:gd name="connsiteX2" fmla="*/ 3769653 w 5040313"/>
              <a:gd name="connsiteY2" fmla="*/ 6863937 h 6863937"/>
              <a:gd name="connsiteX3" fmla="*/ 0 w 5040313"/>
              <a:gd name="connsiteY3" fmla="*/ 6858000 h 6863937"/>
              <a:gd name="connsiteX4" fmla="*/ 0 w 5040313"/>
              <a:gd name="connsiteY4" fmla="*/ 0 h 6863937"/>
              <a:gd name="connsiteX0" fmla="*/ 0 w 4422796"/>
              <a:gd name="connsiteY0" fmla="*/ 0 h 6863937"/>
              <a:gd name="connsiteX1" fmla="*/ 4422796 w 4422796"/>
              <a:gd name="connsiteY1" fmla="*/ 0 h 6863937"/>
              <a:gd name="connsiteX2" fmla="*/ 3769653 w 4422796"/>
              <a:gd name="connsiteY2" fmla="*/ 6863937 h 6863937"/>
              <a:gd name="connsiteX3" fmla="*/ 0 w 4422796"/>
              <a:gd name="connsiteY3" fmla="*/ 6858000 h 6863937"/>
              <a:gd name="connsiteX4" fmla="*/ 0 w 4422796"/>
              <a:gd name="connsiteY4" fmla="*/ 0 h 6863937"/>
              <a:gd name="connsiteX0" fmla="*/ 0 w 4422796"/>
              <a:gd name="connsiteY0" fmla="*/ 0 h 6869874"/>
              <a:gd name="connsiteX1" fmla="*/ 4422796 w 4422796"/>
              <a:gd name="connsiteY1" fmla="*/ 0 h 6869874"/>
              <a:gd name="connsiteX2" fmla="*/ 2855253 w 4422796"/>
              <a:gd name="connsiteY2" fmla="*/ 6869874 h 6869874"/>
              <a:gd name="connsiteX3" fmla="*/ 0 w 4422796"/>
              <a:gd name="connsiteY3" fmla="*/ 6858000 h 6869874"/>
              <a:gd name="connsiteX4" fmla="*/ 0 w 4422796"/>
              <a:gd name="connsiteY4" fmla="*/ 0 h 6869874"/>
              <a:gd name="connsiteX0" fmla="*/ 35626 w 4458422"/>
              <a:gd name="connsiteY0" fmla="*/ 0 h 6869875"/>
              <a:gd name="connsiteX1" fmla="*/ 4458422 w 4458422"/>
              <a:gd name="connsiteY1" fmla="*/ 0 h 6869875"/>
              <a:gd name="connsiteX2" fmla="*/ 2890879 w 4458422"/>
              <a:gd name="connsiteY2" fmla="*/ 6869874 h 6869875"/>
              <a:gd name="connsiteX3" fmla="*/ 0 w 4458422"/>
              <a:gd name="connsiteY3" fmla="*/ 6869875 h 6869875"/>
              <a:gd name="connsiteX4" fmla="*/ 35626 w 4458422"/>
              <a:gd name="connsiteY4" fmla="*/ 0 h 686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422" h="6869875">
                <a:moveTo>
                  <a:pt x="35626" y="0"/>
                </a:moveTo>
                <a:lnTo>
                  <a:pt x="4458422" y="0"/>
                </a:lnTo>
                <a:lnTo>
                  <a:pt x="2890879" y="6869874"/>
                </a:lnTo>
                <a:lnTo>
                  <a:pt x="0" y="6869875"/>
                </a:lnTo>
                <a:lnTo>
                  <a:pt x="35626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100" b="1">
                <a:solidFill>
                  <a:srgbClr val="164194"/>
                </a:solidFill>
              </a:defRPr>
            </a:lvl1pPr>
          </a:lstStyle>
          <a:p>
            <a:r>
              <a:rPr lang="pt-BR" dirty="0"/>
              <a:t>Clique no botão abaixo para inserir uma imagem</a:t>
            </a:r>
          </a:p>
        </p:txBody>
      </p:sp>
    </p:spTree>
    <p:extLst>
      <p:ext uri="{BB962C8B-B14F-4D97-AF65-F5344CB8AC3E}">
        <p14:creationId xmlns:p14="http://schemas.microsoft.com/office/powerpoint/2010/main" val="305971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7C0E4-A115-A6B9-2EA8-51E218AF7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E62365-350A-FFE4-9EFC-8D4FEDA1E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2E6E90-7A0D-DFB2-D659-8DA4B8269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502F7-9DAA-4BF7-8722-40C52E6DE986}" type="datetimeFigureOut">
              <a:rPr lang="pt-BR" smtClean="0"/>
              <a:t>17/06/2026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441D33-9ADA-F6C0-618E-F33B7BF49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D2107D-20DB-2F1F-E5A2-ACECAB5FC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1B33-BE49-42E2-8F20-14DB4E911B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04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25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717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2">
            <a:extLst>
              <a:ext uri="{FF2B5EF4-FFF2-40B4-BE49-F238E27FC236}">
                <a16:creationId xmlns:a16="http://schemas.microsoft.com/office/drawing/2014/main" id="{8936A18E-AAD6-310E-B5DE-97B2C45C01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626" y="1"/>
            <a:ext cx="4458422" cy="6869875"/>
          </a:xfrm>
          <a:custGeom>
            <a:avLst/>
            <a:gdLst>
              <a:gd name="connsiteX0" fmla="*/ 0 w 5040313"/>
              <a:gd name="connsiteY0" fmla="*/ 0 h 6858000"/>
              <a:gd name="connsiteX1" fmla="*/ 5040313 w 5040313"/>
              <a:gd name="connsiteY1" fmla="*/ 0 h 6858000"/>
              <a:gd name="connsiteX2" fmla="*/ 5040313 w 5040313"/>
              <a:gd name="connsiteY2" fmla="*/ 6858000 h 6858000"/>
              <a:gd name="connsiteX3" fmla="*/ 0 w 5040313"/>
              <a:gd name="connsiteY3" fmla="*/ 6858000 h 6858000"/>
              <a:gd name="connsiteX4" fmla="*/ 0 w 5040313"/>
              <a:gd name="connsiteY4" fmla="*/ 0 h 6858000"/>
              <a:gd name="connsiteX0" fmla="*/ 0 w 5040313"/>
              <a:gd name="connsiteY0" fmla="*/ 0 h 6863937"/>
              <a:gd name="connsiteX1" fmla="*/ 5040313 w 5040313"/>
              <a:gd name="connsiteY1" fmla="*/ 0 h 6863937"/>
              <a:gd name="connsiteX2" fmla="*/ 3769653 w 5040313"/>
              <a:gd name="connsiteY2" fmla="*/ 6863937 h 6863937"/>
              <a:gd name="connsiteX3" fmla="*/ 0 w 5040313"/>
              <a:gd name="connsiteY3" fmla="*/ 6858000 h 6863937"/>
              <a:gd name="connsiteX4" fmla="*/ 0 w 5040313"/>
              <a:gd name="connsiteY4" fmla="*/ 0 h 6863937"/>
              <a:gd name="connsiteX0" fmla="*/ 0 w 4422796"/>
              <a:gd name="connsiteY0" fmla="*/ 0 h 6863937"/>
              <a:gd name="connsiteX1" fmla="*/ 4422796 w 4422796"/>
              <a:gd name="connsiteY1" fmla="*/ 0 h 6863937"/>
              <a:gd name="connsiteX2" fmla="*/ 3769653 w 4422796"/>
              <a:gd name="connsiteY2" fmla="*/ 6863937 h 6863937"/>
              <a:gd name="connsiteX3" fmla="*/ 0 w 4422796"/>
              <a:gd name="connsiteY3" fmla="*/ 6858000 h 6863937"/>
              <a:gd name="connsiteX4" fmla="*/ 0 w 4422796"/>
              <a:gd name="connsiteY4" fmla="*/ 0 h 6863937"/>
              <a:gd name="connsiteX0" fmla="*/ 0 w 4422796"/>
              <a:gd name="connsiteY0" fmla="*/ 0 h 6869874"/>
              <a:gd name="connsiteX1" fmla="*/ 4422796 w 4422796"/>
              <a:gd name="connsiteY1" fmla="*/ 0 h 6869874"/>
              <a:gd name="connsiteX2" fmla="*/ 2855253 w 4422796"/>
              <a:gd name="connsiteY2" fmla="*/ 6869874 h 6869874"/>
              <a:gd name="connsiteX3" fmla="*/ 0 w 4422796"/>
              <a:gd name="connsiteY3" fmla="*/ 6858000 h 6869874"/>
              <a:gd name="connsiteX4" fmla="*/ 0 w 4422796"/>
              <a:gd name="connsiteY4" fmla="*/ 0 h 6869874"/>
              <a:gd name="connsiteX0" fmla="*/ 35626 w 4458422"/>
              <a:gd name="connsiteY0" fmla="*/ 0 h 6869875"/>
              <a:gd name="connsiteX1" fmla="*/ 4458422 w 4458422"/>
              <a:gd name="connsiteY1" fmla="*/ 0 h 6869875"/>
              <a:gd name="connsiteX2" fmla="*/ 2890879 w 4458422"/>
              <a:gd name="connsiteY2" fmla="*/ 6869874 h 6869875"/>
              <a:gd name="connsiteX3" fmla="*/ 0 w 4458422"/>
              <a:gd name="connsiteY3" fmla="*/ 6869875 h 6869875"/>
              <a:gd name="connsiteX4" fmla="*/ 35626 w 4458422"/>
              <a:gd name="connsiteY4" fmla="*/ 0 h 686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422" h="6869875">
                <a:moveTo>
                  <a:pt x="35626" y="0"/>
                </a:moveTo>
                <a:lnTo>
                  <a:pt x="4458422" y="0"/>
                </a:lnTo>
                <a:lnTo>
                  <a:pt x="2890879" y="6869874"/>
                </a:lnTo>
                <a:lnTo>
                  <a:pt x="0" y="6869875"/>
                </a:lnTo>
                <a:lnTo>
                  <a:pt x="35626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100" b="1">
                <a:solidFill>
                  <a:srgbClr val="164194"/>
                </a:solidFill>
              </a:defRPr>
            </a:lvl1pPr>
          </a:lstStyle>
          <a:p>
            <a:r>
              <a:rPr lang="pt-BR" dirty="0"/>
              <a:t>Clique no botão abaixo para inserir uma imagem</a:t>
            </a:r>
          </a:p>
        </p:txBody>
      </p:sp>
    </p:spTree>
    <p:extLst>
      <p:ext uri="{BB962C8B-B14F-4D97-AF65-F5344CB8AC3E}">
        <p14:creationId xmlns:p14="http://schemas.microsoft.com/office/powerpoint/2010/main" val="89394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54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2">
            <a:extLst>
              <a:ext uri="{FF2B5EF4-FFF2-40B4-BE49-F238E27FC236}">
                <a16:creationId xmlns:a16="http://schemas.microsoft.com/office/drawing/2014/main" id="{8936A18E-AAD6-310E-B5DE-97B2C45C01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626" y="1"/>
            <a:ext cx="4458422" cy="6869875"/>
          </a:xfrm>
          <a:custGeom>
            <a:avLst/>
            <a:gdLst>
              <a:gd name="connsiteX0" fmla="*/ 0 w 5040313"/>
              <a:gd name="connsiteY0" fmla="*/ 0 h 6858000"/>
              <a:gd name="connsiteX1" fmla="*/ 5040313 w 5040313"/>
              <a:gd name="connsiteY1" fmla="*/ 0 h 6858000"/>
              <a:gd name="connsiteX2" fmla="*/ 5040313 w 5040313"/>
              <a:gd name="connsiteY2" fmla="*/ 6858000 h 6858000"/>
              <a:gd name="connsiteX3" fmla="*/ 0 w 5040313"/>
              <a:gd name="connsiteY3" fmla="*/ 6858000 h 6858000"/>
              <a:gd name="connsiteX4" fmla="*/ 0 w 5040313"/>
              <a:gd name="connsiteY4" fmla="*/ 0 h 6858000"/>
              <a:gd name="connsiteX0" fmla="*/ 0 w 5040313"/>
              <a:gd name="connsiteY0" fmla="*/ 0 h 6863937"/>
              <a:gd name="connsiteX1" fmla="*/ 5040313 w 5040313"/>
              <a:gd name="connsiteY1" fmla="*/ 0 h 6863937"/>
              <a:gd name="connsiteX2" fmla="*/ 3769653 w 5040313"/>
              <a:gd name="connsiteY2" fmla="*/ 6863937 h 6863937"/>
              <a:gd name="connsiteX3" fmla="*/ 0 w 5040313"/>
              <a:gd name="connsiteY3" fmla="*/ 6858000 h 6863937"/>
              <a:gd name="connsiteX4" fmla="*/ 0 w 5040313"/>
              <a:gd name="connsiteY4" fmla="*/ 0 h 6863937"/>
              <a:gd name="connsiteX0" fmla="*/ 0 w 4422796"/>
              <a:gd name="connsiteY0" fmla="*/ 0 h 6863937"/>
              <a:gd name="connsiteX1" fmla="*/ 4422796 w 4422796"/>
              <a:gd name="connsiteY1" fmla="*/ 0 h 6863937"/>
              <a:gd name="connsiteX2" fmla="*/ 3769653 w 4422796"/>
              <a:gd name="connsiteY2" fmla="*/ 6863937 h 6863937"/>
              <a:gd name="connsiteX3" fmla="*/ 0 w 4422796"/>
              <a:gd name="connsiteY3" fmla="*/ 6858000 h 6863937"/>
              <a:gd name="connsiteX4" fmla="*/ 0 w 4422796"/>
              <a:gd name="connsiteY4" fmla="*/ 0 h 6863937"/>
              <a:gd name="connsiteX0" fmla="*/ 0 w 4422796"/>
              <a:gd name="connsiteY0" fmla="*/ 0 h 6869874"/>
              <a:gd name="connsiteX1" fmla="*/ 4422796 w 4422796"/>
              <a:gd name="connsiteY1" fmla="*/ 0 h 6869874"/>
              <a:gd name="connsiteX2" fmla="*/ 2855253 w 4422796"/>
              <a:gd name="connsiteY2" fmla="*/ 6869874 h 6869874"/>
              <a:gd name="connsiteX3" fmla="*/ 0 w 4422796"/>
              <a:gd name="connsiteY3" fmla="*/ 6858000 h 6869874"/>
              <a:gd name="connsiteX4" fmla="*/ 0 w 4422796"/>
              <a:gd name="connsiteY4" fmla="*/ 0 h 6869874"/>
              <a:gd name="connsiteX0" fmla="*/ 35626 w 4458422"/>
              <a:gd name="connsiteY0" fmla="*/ 0 h 6869875"/>
              <a:gd name="connsiteX1" fmla="*/ 4458422 w 4458422"/>
              <a:gd name="connsiteY1" fmla="*/ 0 h 6869875"/>
              <a:gd name="connsiteX2" fmla="*/ 2890879 w 4458422"/>
              <a:gd name="connsiteY2" fmla="*/ 6869874 h 6869875"/>
              <a:gd name="connsiteX3" fmla="*/ 0 w 4458422"/>
              <a:gd name="connsiteY3" fmla="*/ 6869875 h 6869875"/>
              <a:gd name="connsiteX4" fmla="*/ 35626 w 4458422"/>
              <a:gd name="connsiteY4" fmla="*/ 0 h 686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422" h="6869875">
                <a:moveTo>
                  <a:pt x="35626" y="0"/>
                </a:moveTo>
                <a:lnTo>
                  <a:pt x="4458422" y="0"/>
                </a:lnTo>
                <a:lnTo>
                  <a:pt x="2890879" y="6869874"/>
                </a:lnTo>
                <a:lnTo>
                  <a:pt x="0" y="6869875"/>
                </a:lnTo>
                <a:lnTo>
                  <a:pt x="35626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100" b="1">
                <a:solidFill>
                  <a:srgbClr val="164194"/>
                </a:solidFill>
              </a:defRPr>
            </a:lvl1pPr>
          </a:lstStyle>
          <a:p>
            <a:r>
              <a:rPr lang="pt-BR" dirty="0"/>
              <a:t>Clique no botão abaixo para inserir uma imagem</a:t>
            </a:r>
          </a:p>
        </p:txBody>
      </p:sp>
    </p:spTree>
    <p:extLst>
      <p:ext uri="{BB962C8B-B14F-4D97-AF65-F5344CB8AC3E}">
        <p14:creationId xmlns:p14="http://schemas.microsoft.com/office/powerpoint/2010/main" val="135602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32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2">
            <a:extLst>
              <a:ext uri="{FF2B5EF4-FFF2-40B4-BE49-F238E27FC236}">
                <a16:creationId xmlns:a16="http://schemas.microsoft.com/office/drawing/2014/main" id="{8936A18E-AAD6-310E-B5DE-97B2C45C01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626" y="1"/>
            <a:ext cx="4458422" cy="6869875"/>
          </a:xfrm>
          <a:custGeom>
            <a:avLst/>
            <a:gdLst>
              <a:gd name="connsiteX0" fmla="*/ 0 w 5040313"/>
              <a:gd name="connsiteY0" fmla="*/ 0 h 6858000"/>
              <a:gd name="connsiteX1" fmla="*/ 5040313 w 5040313"/>
              <a:gd name="connsiteY1" fmla="*/ 0 h 6858000"/>
              <a:gd name="connsiteX2" fmla="*/ 5040313 w 5040313"/>
              <a:gd name="connsiteY2" fmla="*/ 6858000 h 6858000"/>
              <a:gd name="connsiteX3" fmla="*/ 0 w 5040313"/>
              <a:gd name="connsiteY3" fmla="*/ 6858000 h 6858000"/>
              <a:gd name="connsiteX4" fmla="*/ 0 w 5040313"/>
              <a:gd name="connsiteY4" fmla="*/ 0 h 6858000"/>
              <a:gd name="connsiteX0" fmla="*/ 0 w 5040313"/>
              <a:gd name="connsiteY0" fmla="*/ 0 h 6863937"/>
              <a:gd name="connsiteX1" fmla="*/ 5040313 w 5040313"/>
              <a:gd name="connsiteY1" fmla="*/ 0 h 6863937"/>
              <a:gd name="connsiteX2" fmla="*/ 3769653 w 5040313"/>
              <a:gd name="connsiteY2" fmla="*/ 6863937 h 6863937"/>
              <a:gd name="connsiteX3" fmla="*/ 0 w 5040313"/>
              <a:gd name="connsiteY3" fmla="*/ 6858000 h 6863937"/>
              <a:gd name="connsiteX4" fmla="*/ 0 w 5040313"/>
              <a:gd name="connsiteY4" fmla="*/ 0 h 6863937"/>
              <a:gd name="connsiteX0" fmla="*/ 0 w 4422796"/>
              <a:gd name="connsiteY0" fmla="*/ 0 h 6863937"/>
              <a:gd name="connsiteX1" fmla="*/ 4422796 w 4422796"/>
              <a:gd name="connsiteY1" fmla="*/ 0 h 6863937"/>
              <a:gd name="connsiteX2" fmla="*/ 3769653 w 4422796"/>
              <a:gd name="connsiteY2" fmla="*/ 6863937 h 6863937"/>
              <a:gd name="connsiteX3" fmla="*/ 0 w 4422796"/>
              <a:gd name="connsiteY3" fmla="*/ 6858000 h 6863937"/>
              <a:gd name="connsiteX4" fmla="*/ 0 w 4422796"/>
              <a:gd name="connsiteY4" fmla="*/ 0 h 6863937"/>
              <a:gd name="connsiteX0" fmla="*/ 0 w 4422796"/>
              <a:gd name="connsiteY0" fmla="*/ 0 h 6869874"/>
              <a:gd name="connsiteX1" fmla="*/ 4422796 w 4422796"/>
              <a:gd name="connsiteY1" fmla="*/ 0 h 6869874"/>
              <a:gd name="connsiteX2" fmla="*/ 2855253 w 4422796"/>
              <a:gd name="connsiteY2" fmla="*/ 6869874 h 6869874"/>
              <a:gd name="connsiteX3" fmla="*/ 0 w 4422796"/>
              <a:gd name="connsiteY3" fmla="*/ 6858000 h 6869874"/>
              <a:gd name="connsiteX4" fmla="*/ 0 w 4422796"/>
              <a:gd name="connsiteY4" fmla="*/ 0 h 6869874"/>
              <a:gd name="connsiteX0" fmla="*/ 35626 w 4458422"/>
              <a:gd name="connsiteY0" fmla="*/ 0 h 6869875"/>
              <a:gd name="connsiteX1" fmla="*/ 4458422 w 4458422"/>
              <a:gd name="connsiteY1" fmla="*/ 0 h 6869875"/>
              <a:gd name="connsiteX2" fmla="*/ 2890879 w 4458422"/>
              <a:gd name="connsiteY2" fmla="*/ 6869874 h 6869875"/>
              <a:gd name="connsiteX3" fmla="*/ 0 w 4458422"/>
              <a:gd name="connsiteY3" fmla="*/ 6869875 h 6869875"/>
              <a:gd name="connsiteX4" fmla="*/ 35626 w 4458422"/>
              <a:gd name="connsiteY4" fmla="*/ 0 h 686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422" h="6869875">
                <a:moveTo>
                  <a:pt x="35626" y="0"/>
                </a:moveTo>
                <a:lnTo>
                  <a:pt x="4458422" y="0"/>
                </a:lnTo>
                <a:lnTo>
                  <a:pt x="2890879" y="6869874"/>
                </a:lnTo>
                <a:lnTo>
                  <a:pt x="0" y="6869875"/>
                </a:lnTo>
                <a:lnTo>
                  <a:pt x="35626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100" b="1">
                <a:solidFill>
                  <a:srgbClr val="164194"/>
                </a:solidFill>
              </a:defRPr>
            </a:lvl1pPr>
          </a:lstStyle>
          <a:p>
            <a:r>
              <a:rPr lang="pt-BR" dirty="0"/>
              <a:t>Clique no botão abaixo para inserir uma imagem</a:t>
            </a:r>
          </a:p>
        </p:txBody>
      </p:sp>
    </p:spTree>
    <p:extLst>
      <p:ext uri="{BB962C8B-B14F-4D97-AF65-F5344CB8AC3E}">
        <p14:creationId xmlns:p14="http://schemas.microsoft.com/office/powerpoint/2010/main" val="751822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820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2">
            <a:extLst>
              <a:ext uri="{FF2B5EF4-FFF2-40B4-BE49-F238E27FC236}">
                <a16:creationId xmlns:a16="http://schemas.microsoft.com/office/drawing/2014/main" id="{8936A18E-AAD6-310E-B5DE-97B2C45C01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626" y="1"/>
            <a:ext cx="4458422" cy="6869875"/>
          </a:xfrm>
          <a:custGeom>
            <a:avLst/>
            <a:gdLst>
              <a:gd name="connsiteX0" fmla="*/ 0 w 5040313"/>
              <a:gd name="connsiteY0" fmla="*/ 0 h 6858000"/>
              <a:gd name="connsiteX1" fmla="*/ 5040313 w 5040313"/>
              <a:gd name="connsiteY1" fmla="*/ 0 h 6858000"/>
              <a:gd name="connsiteX2" fmla="*/ 5040313 w 5040313"/>
              <a:gd name="connsiteY2" fmla="*/ 6858000 h 6858000"/>
              <a:gd name="connsiteX3" fmla="*/ 0 w 5040313"/>
              <a:gd name="connsiteY3" fmla="*/ 6858000 h 6858000"/>
              <a:gd name="connsiteX4" fmla="*/ 0 w 5040313"/>
              <a:gd name="connsiteY4" fmla="*/ 0 h 6858000"/>
              <a:gd name="connsiteX0" fmla="*/ 0 w 5040313"/>
              <a:gd name="connsiteY0" fmla="*/ 0 h 6863937"/>
              <a:gd name="connsiteX1" fmla="*/ 5040313 w 5040313"/>
              <a:gd name="connsiteY1" fmla="*/ 0 h 6863937"/>
              <a:gd name="connsiteX2" fmla="*/ 3769653 w 5040313"/>
              <a:gd name="connsiteY2" fmla="*/ 6863937 h 6863937"/>
              <a:gd name="connsiteX3" fmla="*/ 0 w 5040313"/>
              <a:gd name="connsiteY3" fmla="*/ 6858000 h 6863937"/>
              <a:gd name="connsiteX4" fmla="*/ 0 w 5040313"/>
              <a:gd name="connsiteY4" fmla="*/ 0 h 6863937"/>
              <a:gd name="connsiteX0" fmla="*/ 0 w 4422796"/>
              <a:gd name="connsiteY0" fmla="*/ 0 h 6863937"/>
              <a:gd name="connsiteX1" fmla="*/ 4422796 w 4422796"/>
              <a:gd name="connsiteY1" fmla="*/ 0 h 6863937"/>
              <a:gd name="connsiteX2" fmla="*/ 3769653 w 4422796"/>
              <a:gd name="connsiteY2" fmla="*/ 6863937 h 6863937"/>
              <a:gd name="connsiteX3" fmla="*/ 0 w 4422796"/>
              <a:gd name="connsiteY3" fmla="*/ 6858000 h 6863937"/>
              <a:gd name="connsiteX4" fmla="*/ 0 w 4422796"/>
              <a:gd name="connsiteY4" fmla="*/ 0 h 6863937"/>
              <a:gd name="connsiteX0" fmla="*/ 0 w 4422796"/>
              <a:gd name="connsiteY0" fmla="*/ 0 h 6869874"/>
              <a:gd name="connsiteX1" fmla="*/ 4422796 w 4422796"/>
              <a:gd name="connsiteY1" fmla="*/ 0 h 6869874"/>
              <a:gd name="connsiteX2" fmla="*/ 2855253 w 4422796"/>
              <a:gd name="connsiteY2" fmla="*/ 6869874 h 6869874"/>
              <a:gd name="connsiteX3" fmla="*/ 0 w 4422796"/>
              <a:gd name="connsiteY3" fmla="*/ 6858000 h 6869874"/>
              <a:gd name="connsiteX4" fmla="*/ 0 w 4422796"/>
              <a:gd name="connsiteY4" fmla="*/ 0 h 6869874"/>
              <a:gd name="connsiteX0" fmla="*/ 35626 w 4458422"/>
              <a:gd name="connsiteY0" fmla="*/ 0 h 6869875"/>
              <a:gd name="connsiteX1" fmla="*/ 4458422 w 4458422"/>
              <a:gd name="connsiteY1" fmla="*/ 0 h 6869875"/>
              <a:gd name="connsiteX2" fmla="*/ 2890879 w 4458422"/>
              <a:gd name="connsiteY2" fmla="*/ 6869874 h 6869875"/>
              <a:gd name="connsiteX3" fmla="*/ 0 w 4458422"/>
              <a:gd name="connsiteY3" fmla="*/ 6869875 h 6869875"/>
              <a:gd name="connsiteX4" fmla="*/ 35626 w 4458422"/>
              <a:gd name="connsiteY4" fmla="*/ 0 h 686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422" h="6869875">
                <a:moveTo>
                  <a:pt x="35626" y="0"/>
                </a:moveTo>
                <a:lnTo>
                  <a:pt x="4458422" y="0"/>
                </a:lnTo>
                <a:lnTo>
                  <a:pt x="2890879" y="6869874"/>
                </a:lnTo>
                <a:lnTo>
                  <a:pt x="0" y="6869875"/>
                </a:lnTo>
                <a:lnTo>
                  <a:pt x="35626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100" b="1">
                <a:solidFill>
                  <a:srgbClr val="164194"/>
                </a:solidFill>
              </a:defRPr>
            </a:lvl1pPr>
          </a:lstStyle>
          <a:p>
            <a:r>
              <a:rPr lang="pt-BR" dirty="0"/>
              <a:t>Clique no botão abaixo para inserir uma imagem</a:t>
            </a:r>
          </a:p>
        </p:txBody>
      </p:sp>
    </p:spTree>
    <p:extLst>
      <p:ext uri="{BB962C8B-B14F-4D97-AF65-F5344CB8AC3E}">
        <p14:creationId xmlns:p14="http://schemas.microsoft.com/office/powerpoint/2010/main" val="2005265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615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2">
            <a:extLst>
              <a:ext uri="{FF2B5EF4-FFF2-40B4-BE49-F238E27FC236}">
                <a16:creationId xmlns:a16="http://schemas.microsoft.com/office/drawing/2014/main" id="{8936A18E-AAD6-310E-B5DE-97B2C45C01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5626" y="1"/>
            <a:ext cx="4458422" cy="6869875"/>
          </a:xfrm>
          <a:custGeom>
            <a:avLst/>
            <a:gdLst>
              <a:gd name="connsiteX0" fmla="*/ 0 w 5040313"/>
              <a:gd name="connsiteY0" fmla="*/ 0 h 6858000"/>
              <a:gd name="connsiteX1" fmla="*/ 5040313 w 5040313"/>
              <a:gd name="connsiteY1" fmla="*/ 0 h 6858000"/>
              <a:gd name="connsiteX2" fmla="*/ 5040313 w 5040313"/>
              <a:gd name="connsiteY2" fmla="*/ 6858000 h 6858000"/>
              <a:gd name="connsiteX3" fmla="*/ 0 w 5040313"/>
              <a:gd name="connsiteY3" fmla="*/ 6858000 h 6858000"/>
              <a:gd name="connsiteX4" fmla="*/ 0 w 5040313"/>
              <a:gd name="connsiteY4" fmla="*/ 0 h 6858000"/>
              <a:gd name="connsiteX0" fmla="*/ 0 w 5040313"/>
              <a:gd name="connsiteY0" fmla="*/ 0 h 6863937"/>
              <a:gd name="connsiteX1" fmla="*/ 5040313 w 5040313"/>
              <a:gd name="connsiteY1" fmla="*/ 0 h 6863937"/>
              <a:gd name="connsiteX2" fmla="*/ 3769653 w 5040313"/>
              <a:gd name="connsiteY2" fmla="*/ 6863937 h 6863937"/>
              <a:gd name="connsiteX3" fmla="*/ 0 w 5040313"/>
              <a:gd name="connsiteY3" fmla="*/ 6858000 h 6863937"/>
              <a:gd name="connsiteX4" fmla="*/ 0 w 5040313"/>
              <a:gd name="connsiteY4" fmla="*/ 0 h 6863937"/>
              <a:gd name="connsiteX0" fmla="*/ 0 w 4422796"/>
              <a:gd name="connsiteY0" fmla="*/ 0 h 6863937"/>
              <a:gd name="connsiteX1" fmla="*/ 4422796 w 4422796"/>
              <a:gd name="connsiteY1" fmla="*/ 0 h 6863937"/>
              <a:gd name="connsiteX2" fmla="*/ 3769653 w 4422796"/>
              <a:gd name="connsiteY2" fmla="*/ 6863937 h 6863937"/>
              <a:gd name="connsiteX3" fmla="*/ 0 w 4422796"/>
              <a:gd name="connsiteY3" fmla="*/ 6858000 h 6863937"/>
              <a:gd name="connsiteX4" fmla="*/ 0 w 4422796"/>
              <a:gd name="connsiteY4" fmla="*/ 0 h 6863937"/>
              <a:gd name="connsiteX0" fmla="*/ 0 w 4422796"/>
              <a:gd name="connsiteY0" fmla="*/ 0 h 6869874"/>
              <a:gd name="connsiteX1" fmla="*/ 4422796 w 4422796"/>
              <a:gd name="connsiteY1" fmla="*/ 0 h 6869874"/>
              <a:gd name="connsiteX2" fmla="*/ 2855253 w 4422796"/>
              <a:gd name="connsiteY2" fmla="*/ 6869874 h 6869874"/>
              <a:gd name="connsiteX3" fmla="*/ 0 w 4422796"/>
              <a:gd name="connsiteY3" fmla="*/ 6858000 h 6869874"/>
              <a:gd name="connsiteX4" fmla="*/ 0 w 4422796"/>
              <a:gd name="connsiteY4" fmla="*/ 0 h 6869874"/>
              <a:gd name="connsiteX0" fmla="*/ 35626 w 4458422"/>
              <a:gd name="connsiteY0" fmla="*/ 0 h 6869875"/>
              <a:gd name="connsiteX1" fmla="*/ 4458422 w 4458422"/>
              <a:gd name="connsiteY1" fmla="*/ 0 h 6869875"/>
              <a:gd name="connsiteX2" fmla="*/ 2890879 w 4458422"/>
              <a:gd name="connsiteY2" fmla="*/ 6869874 h 6869875"/>
              <a:gd name="connsiteX3" fmla="*/ 0 w 4458422"/>
              <a:gd name="connsiteY3" fmla="*/ 6869875 h 6869875"/>
              <a:gd name="connsiteX4" fmla="*/ 35626 w 4458422"/>
              <a:gd name="connsiteY4" fmla="*/ 0 h 686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422" h="6869875">
                <a:moveTo>
                  <a:pt x="35626" y="0"/>
                </a:moveTo>
                <a:lnTo>
                  <a:pt x="4458422" y="0"/>
                </a:lnTo>
                <a:lnTo>
                  <a:pt x="2890879" y="6869874"/>
                </a:lnTo>
                <a:lnTo>
                  <a:pt x="0" y="6869875"/>
                </a:lnTo>
                <a:lnTo>
                  <a:pt x="35626" y="0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100" b="1">
                <a:solidFill>
                  <a:srgbClr val="164194"/>
                </a:solidFill>
              </a:defRPr>
            </a:lvl1pPr>
          </a:lstStyle>
          <a:p>
            <a:r>
              <a:rPr lang="pt-BR" dirty="0"/>
              <a:t>Clique no botão abaixo para inserir uma imagem</a:t>
            </a:r>
          </a:p>
        </p:txBody>
      </p:sp>
    </p:spTree>
    <p:extLst>
      <p:ext uri="{BB962C8B-B14F-4D97-AF65-F5344CB8AC3E}">
        <p14:creationId xmlns:p14="http://schemas.microsoft.com/office/powerpoint/2010/main" val="3458760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887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954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4278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28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jpe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pic>
        <p:nvPicPr>
          <p:cNvPr id="4" name="Imagem 3" descr="Forma, Retângulo&#10;&#10;O conteúdo gerado por IA pode estar incorreto.">
            <a:extLst>
              <a:ext uri="{FF2B5EF4-FFF2-40B4-BE49-F238E27FC236}">
                <a16:creationId xmlns:a16="http://schemas.microsoft.com/office/drawing/2014/main" id="{6EBB8E69-058D-EE10-C13A-8F4C10C0747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5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706" r:id="rId3"/>
    <p:sldLayoutId id="214748370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4" cy="6857996"/>
          </a:xfrm>
          <a:prstGeom prst="rect">
            <a:avLst/>
          </a:prstGeom>
        </p:spPr>
      </p:pic>
      <p:pic>
        <p:nvPicPr>
          <p:cNvPr id="4" name="Imagem 3" descr="Forma, Retângulo&#10;&#10;O conteúdo gerado por IA pode estar incorreto.">
            <a:extLst>
              <a:ext uri="{FF2B5EF4-FFF2-40B4-BE49-F238E27FC236}">
                <a16:creationId xmlns:a16="http://schemas.microsoft.com/office/drawing/2014/main" id="{24B51659-6AAA-6345-5D35-494FC9F81E4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3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12191992" cy="6857996"/>
          </a:xfrm>
          <a:prstGeom prst="rect">
            <a:avLst/>
          </a:prstGeom>
        </p:spPr>
      </p:pic>
      <p:pic>
        <p:nvPicPr>
          <p:cNvPr id="4" name="Imagem 3" descr="Forma, Retângulo&#10;&#10;O conteúdo gerado por IA pode estar incorreto.">
            <a:extLst>
              <a:ext uri="{FF2B5EF4-FFF2-40B4-BE49-F238E27FC236}">
                <a16:creationId xmlns:a16="http://schemas.microsoft.com/office/drawing/2014/main" id="{01939477-CA42-4CC1-FC06-875120C449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6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12191992" cy="6857995"/>
          </a:xfrm>
          <a:prstGeom prst="rect">
            <a:avLst/>
          </a:prstGeom>
        </p:spPr>
      </p:pic>
      <p:pic>
        <p:nvPicPr>
          <p:cNvPr id="4" name="Imagem 3" descr="Forma&#10;&#10;O conteúdo gerado por IA pode estar incorreto.">
            <a:extLst>
              <a:ext uri="{FF2B5EF4-FFF2-40B4-BE49-F238E27FC236}">
                <a16:creationId xmlns:a16="http://schemas.microsoft.com/office/drawing/2014/main" id="{0D09FEFD-4F70-8152-7A4F-BB77A367C94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4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12191991" cy="6857995"/>
          </a:xfrm>
          <a:prstGeom prst="rect">
            <a:avLst/>
          </a:prstGeom>
        </p:spPr>
      </p:pic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9B619248-6BA6-16D3-9D92-0DE698354E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9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12191991" cy="6857994"/>
          </a:xfrm>
          <a:prstGeom prst="rect">
            <a:avLst/>
          </a:prstGeom>
        </p:spPr>
      </p:pic>
      <p:pic>
        <p:nvPicPr>
          <p:cNvPr id="4" name="Imagem 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1732B5BC-240A-7170-57A4-D9B7BD6A7AB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60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12191989" cy="6857994"/>
          </a:xfrm>
          <a:prstGeom prst="rect">
            <a:avLst/>
          </a:prstGeom>
        </p:spPr>
      </p:pic>
      <p:pic>
        <p:nvPicPr>
          <p:cNvPr id="4" name="Imagem 3" descr="Uma imagem contendo Padrão do plano de fundo&#10;&#10;O conteúdo gerado por IA pode estar incorreto.">
            <a:extLst>
              <a:ext uri="{FF2B5EF4-FFF2-40B4-BE49-F238E27FC236}">
                <a16:creationId xmlns:a16="http://schemas.microsoft.com/office/drawing/2014/main" id="{ACCA8467-EE07-D797-7C1F-573F4C6341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3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pic>
        <p:nvPicPr>
          <p:cNvPr id="4" name="Imagem 3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616902DE-49F8-CC58-07CB-09BDAF1E1C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5" cy="6857997"/>
          </a:xfrm>
          <a:prstGeom prst="rect">
            <a:avLst/>
          </a:prstGeom>
        </p:spPr>
      </p:pic>
      <p:pic>
        <p:nvPicPr>
          <p:cNvPr id="4" name="Imagem 3" descr="Ícone&#10;&#10;O conteúdo gerado por IA pode estar incorreto.">
            <a:extLst>
              <a:ext uri="{FF2B5EF4-FFF2-40B4-BE49-F238E27FC236}">
                <a16:creationId xmlns:a16="http://schemas.microsoft.com/office/drawing/2014/main" id="{5222F0A8-CCB8-3F3C-B490-3F1F8618FA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77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5DEE5C-4138-49AD-A9BE-1A35D638A9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5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4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3.xml"/><Relationship Id="rId2" Type="http://schemas.microsoft.com/office/2018/10/relationships/comments" Target="../comments/modernComment_158_9717BB92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microsoft.com/office/2018/10/relationships/comments" Target="../comments/modernComment_14E_B2B6E2C7.xml"/><Relationship Id="rId7" Type="http://schemas.openxmlformats.org/officeDocument/2006/relationships/diagramQuickStyle" Target="../diagrams/quickStyle4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1.pn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mailto:xxxxx@fiemg.com.br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446DDC6-D054-4154-808D-E31B19688901}"/>
              </a:ext>
            </a:extLst>
          </p:cNvPr>
          <p:cNvSpPr txBox="1"/>
          <p:nvPr/>
        </p:nvSpPr>
        <p:spPr>
          <a:xfrm>
            <a:off x="814864" y="4344643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Título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F9F80FD-D4CE-34B6-68EB-E87BD5410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63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665F080-1727-DC58-60E8-C459B7864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061" y="497568"/>
            <a:ext cx="2673468" cy="1291050"/>
          </a:xfrm>
          <a:prstGeom prst="rect">
            <a:avLst/>
          </a:prstGeom>
          <a:solidFill>
            <a:srgbClr val="233A88"/>
          </a:solidFill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E2ADA4-80D6-581F-CEE1-85041092143F}"/>
              </a:ext>
            </a:extLst>
          </p:cNvPr>
          <p:cNvSpPr txBox="1"/>
          <p:nvPr/>
        </p:nvSpPr>
        <p:spPr>
          <a:xfrm>
            <a:off x="687273" y="4021478"/>
            <a:ext cx="98298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7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CHAMADA EDITAL SESI SENAI DE TECNOLOGIA E INOVAÇÃO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0695C0C-41FF-6C7A-D584-662C15C45587}"/>
              </a:ext>
            </a:extLst>
          </p:cNvPr>
          <p:cNvSpPr/>
          <p:nvPr/>
        </p:nvSpPr>
        <p:spPr>
          <a:xfrm>
            <a:off x="687273" y="5129472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DESAFIO DE INOVAÇÃO EM SAÚDE CORPORATIVA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AFB61FA-8118-978C-DC79-C63133363ACF}"/>
              </a:ext>
            </a:extLst>
          </p:cNvPr>
          <p:cNvSpPr txBox="1"/>
          <p:nvPr/>
        </p:nvSpPr>
        <p:spPr>
          <a:xfrm>
            <a:off x="687273" y="4529309"/>
            <a:ext cx="9829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LINHA INOVAÇÃO – CATEGORIA B  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2E54CD-D898-3918-1F19-4E06EB6C20D2}"/>
              </a:ext>
            </a:extLst>
          </p:cNvPr>
          <p:cNvSpPr txBox="1"/>
          <p:nvPr/>
        </p:nvSpPr>
        <p:spPr>
          <a:xfrm>
            <a:off x="687273" y="2643438"/>
            <a:ext cx="5750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2800" b="1" i="1" dirty="0">
                <a:solidFill>
                  <a:srgbClr val="FFFF00"/>
                </a:solidFill>
              </a:rPr>
              <a:t>Modelo PPT padrão PITCH DAY </a:t>
            </a:r>
            <a:endParaRPr lang="pt-B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811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BA170612-997E-6180-AA8A-BEC24A362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3C63ECF-0BF6-FDAA-BF95-BF6434E4D1C9}"/>
              </a:ext>
            </a:extLst>
          </p:cNvPr>
          <p:cNvSpPr txBox="1"/>
          <p:nvPr/>
        </p:nvSpPr>
        <p:spPr>
          <a:xfrm>
            <a:off x="634110" y="208579"/>
            <a:ext cx="9221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PITCH DAY</a:t>
            </a:r>
            <a:r>
              <a:rPr lang="pt-BR" sz="4000" b="1" dirty="0">
                <a:solidFill>
                  <a:srgbClr val="233A88"/>
                </a:solidFill>
              </a:rPr>
              <a:t> - Orientações </a:t>
            </a: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pt-BR" sz="4000" b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99D5AA6-26AD-2F42-1739-8A5950F16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CD198E5-C311-0F19-5B42-D088FD88048C}"/>
              </a:ext>
            </a:extLst>
          </p:cNvPr>
          <p:cNvSpPr txBox="1">
            <a:spLocks/>
          </p:cNvSpPr>
          <p:nvPr/>
        </p:nvSpPr>
        <p:spPr>
          <a:xfrm>
            <a:off x="457201" y="916465"/>
            <a:ext cx="10386204" cy="50601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pt-BR" sz="1400" b="1" dirty="0"/>
              <a:t>Apresentação da Proposta de Solução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A apresentação deverá ser realizada utilizando o </a:t>
            </a:r>
            <a:r>
              <a:rPr lang="pt-BR" sz="1400" b="1" dirty="0"/>
              <a:t>modelo padrão de apresentação em PowerPoint (PPT)</a:t>
            </a:r>
            <a:r>
              <a:rPr lang="pt-BR" sz="1400" dirty="0"/>
              <a:t> </a:t>
            </a:r>
            <a:r>
              <a:rPr lang="pt-BR" sz="1400" b="1" dirty="0"/>
              <a:t>aqui disponibilizado</a:t>
            </a:r>
            <a:r>
              <a:rPr lang="pt-BR" sz="1400" dirty="0"/>
              <a:t> pela organização da chamada;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Recomenda-se que o conteúdo seja apresentado de forma objetiva, clara e orientada à solução proposta;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b="1" dirty="0"/>
              <a:t>Tempo de Apresentação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O tempo destinado à apresentação deverá ser respeitado, conforme duração estabelecida na tabela de tempo máximo destinado à apresentação (</a:t>
            </a:r>
            <a:r>
              <a:rPr lang="pt-BR" sz="1400" i="1" dirty="0"/>
              <a:t>Tabela 01)</a:t>
            </a:r>
            <a:r>
              <a:rPr lang="pt-BR" sz="1400" dirty="0"/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Para assegurar igualdade de condições entre os participantes, serão adotados os seguintes mecanismos de controle: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b="1" dirty="0"/>
              <a:t>Controle de Tempo</a:t>
            </a:r>
            <a:endParaRPr lang="pt-BR" sz="1400" dirty="0"/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Será informado pela banca o início e fim da apresentação;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Haverá um aviso no último minuto disponível;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Ao atingir o tempo máximo estabelecido, a apresentação será interrompida  pela organização. 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79B577D-0BF0-10A5-250E-B7844552F7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9358333"/>
              </p:ext>
            </p:extLst>
          </p:nvPr>
        </p:nvGraphicFramePr>
        <p:xfrm>
          <a:off x="0" y="6202953"/>
          <a:ext cx="2889848" cy="615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54101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4178E-7E5C-F281-CECC-15F061E8A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B27290-D16A-3CEE-313F-0DD27217810A}"/>
              </a:ext>
            </a:extLst>
          </p:cNvPr>
          <p:cNvSpPr txBox="1"/>
          <p:nvPr/>
        </p:nvSpPr>
        <p:spPr>
          <a:xfrm>
            <a:off x="634110" y="208579"/>
            <a:ext cx="9221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PITCH DAY</a:t>
            </a:r>
            <a:r>
              <a:rPr lang="pt-BR" sz="4000" b="1" dirty="0">
                <a:solidFill>
                  <a:srgbClr val="233A88"/>
                </a:solidFill>
              </a:rPr>
              <a:t> - Orientações </a:t>
            </a: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pt-BR" sz="4000" b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3A39C67-9661-0719-D5A4-01B48ACEB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92A74E-D557-1346-CBD9-93D446DE6C86}"/>
              </a:ext>
            </a:extLst>
          </p:cNvPr>
          <p:cNvSpPr txBox="1">
            <a:spLocks/>
          </p:cNvSpPr>
          <p:nvPr/>
        </p:nvSpPr>
        <p:spPr>
          <a:xfrm>
            <a:off x="483080" y="916465"/>
            <a:ext cx="10386204" cy="506011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1400" b="1" dirty="0"/>
              <a:t>2)      Orientações Técnicas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Recomenda-se acesso à plataforma TEAMS com antecedência mínima de </a:t>
            </a:r>
            <a:r>
              <a:rPr lang="pt-BR" sz="1400" b="1" dirty="0"/>
              <a:t>10 minutos</a:t>
            </a:r>
            <a:r>
              <a:rPr lang="pt-BR" sz="1400" dirty="0"/>
              <a:t> do horário programado;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O arquivo da apresentação em formato </a:t>
            </a:r>
            <a:r>
              <a:rPr lang="pt-BR" sz="1400" b="1" dirty="0"/>
              <a:t>PowerPoint (PPT)</a:t>
            </a:r>
            <a:r>
              <a:rPr lang="pt-BR" sz="1400" dirty="0"/>
              <a:t> deverá ser encaminhado à organização com antecedência mínima de </a:t>
            </a:r>
            <a:r>
              <a:rPr lang="pt-BR" sz="1400" b="1" dirty="0"/>
              <a:t>2 (duas) horas</a:t>
            </a:r>
            <a:r>
              <a:rPr lang="pt-BR" sz="1400" dirty="0"/>
              <a:t> do início do evento;</a:t>
            </a:r>
          </a:p>
          <a:p>
            <a:pPr algn="just">
              <a:lnSpc>
                <a:spcPct val="150000"/>
              </a:lnSpc>
            </a:pPr>
            <a:r>
              <a:rPr lang="pt-BR" sz="1400" dirty="0"/>
              <a:t>Os participantes deverão verificar previamente: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conexão com a internet; 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/>
              <a:t>funcionamento do áudio; 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/>
              <a:t>câmera; 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/>
              <a:t>o compartilhamento de tela;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pt-BR" sz="1400" dirty="0"/>
              <a:t>funcionamento dos arquivos da apresentação; </a:t>
            </a:r>
          </a:p>
          <a:p>
            <a:pPr algn="just">
              <a:lnSpc>
                <a:spcPct val="150000"/>
              </a:lnSpc>
            </a:pPr>
            <a:r>
              <a:rPr lang="pt-BR" sz="1400" b="1" dirty="0"/>
              <a:t>Observação</a:t>
            </a:r>
            <a:r>
              <a:rPr lang="pt-BR" sz="1400" dirty="0"/>
              <a:t>: os problemas técnicos relacionados ao equipamento, conexão ou acesso são de responsabilidade dos participantes.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400" b="1" dirty="0"/>
              <a:t>3)        Participação da Equipe</a:t>
            </a:r>
          </a:p>
          <a:p>
            <a:pPr algn="just">
              <a:lnSpc>
                <a:spcPct val="100000"/>
              </a:lnSpc>
            </a:pPr>
            <a:r>
              <a:rPr lang="pt-BR" sz="1400" dirty="0"/>
              <a:t>A equipe poderá definir previamente qual integrante realizará a apresentação e quem apoiará em eventuais perguntas; </a:t>
            </a:r>
          </a:p>
          <a:p>
            <a:pPr algn="just">
              <a:lnSpc>
                <a:spcPct val="100000"/>
              </a:lnSpc>
            </a:pPr>
            <a:r>
              <a:rPr lang="pt-BR" sz="1400" dirty="0"/>
              <a:t>As perguntas da banca avaliadora ocorrerão ao término do </a:t>
            </a:r>
            <a:r>
              <a:rPr lang="pt-BR" sz="1400" dirty="0" err="1"/>
              <a:t>Pitch</a:t>
            </a:r>
            <a:r>
              <a:rPr lang="pt-BR" sz="1400" dirty="0"/>
              <a:t>.";</a:t>
            </a:r>
          </a:p>
          <a:p>
            <a:pPr algn="just">
              <a:lnSpc>
                <a:spcPct val="150000"/>
              </a:lnSpc>
            </a:pPr>
            <a:endParaRPr lang="pt-BR" sz="1400" dirty="0">
              <a:ea typeface="Calibri"/>
              <a:cs typeface="Calibri"/>
            </a:endParaRPr>
          </a:p>
          <a:p>
            <a:pPr algn="just">
              <a:lnSpc>
                <a:spcPct val="150000"/>
              </a:lnSpc>
            </a:pPr>
            <a:endParaRPr lang="pt-BR" sz="1400" dirty="0">
              <a:ea typeface="Calibri"/>
              <a:cs typeface="Calibri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C1D069B-1215-2C84-B7A1-E1C3AEEF74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40255"/>
              </p:ext>
            </p:extLst>
          </p:nvPr>
        </p:nvGraphicFramePr>
        <p:xfrm>
          <a:off x="0" y="6202953"/>
          <a:ext cx="2889848" cy="615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506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D47DC-34C6-7283-B90B-D62D6F0DE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3666A19-E3E6-3987-5F36-494B1AF5854E}"/>
              </a:ext>
            </a:extLst>
          </p:cNvPr>
          <p:cNvSpPr txBox="1"/>
          <p:nvPr/>
        </p:nvSpPr>
        <p:spPr>
          <a:xfrm>
            <a:off x="634110" y="208579"/>
            <a:ext cx="9221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PITCH DAY</a:t>
            </a:r>
            <a:r>
              <a:rPr lang="pt-BR" sz="4000" b="1" dirty="0">
                <a:solidFill>
                  <a:srgbClr val="233A88"/>
                </a:solidFill>
              </a:rPr>
              <a:t> - Orientações </a:t>
            </a: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pt-BR" sz="4000" b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AB09F34-A95C-3CCC-C36E-EB952ABED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5B1AB7-951D-33FD-C2D0-A68A3755B0E8}"/>
              </a:ext>
            </a:extLst>
          </p:cNvPr>
          <p:cNvSpPr txBox="1">
            <a:spLocks/>
          </p:cNvSpPr>
          <p:nvPr/>
        </p:nvSpPr>
        <p:spPr>
          <a:xfrm>
            <a:off x="457200" y="996356"/>
            <a:ext cx="10524225" cy="50601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dirty="0"/>
              <a:t>4)        Processo de Comunicação</a:t>
            </a:r>
          </a:p>
          <a:p>
            <a:pPr algn="just">
              <a:lnSpc>
                <a:spcPct val="150000"/>
              </a:lnSpc>
            </a:pPr>
            <a:r>
              <a:rPr lang="pt-BR" sz="1400" dirty="0"/>
              <a:t>As empresas classificadas para a etapa PITCH DAY serão comunicadas oficialmente por e-mail, com o envio das informações e orientações aplicáveis.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sz="1400" dirty="0"/>
              <a:t>orientações completas do </a:t>
            </a:r>
            <a:r>
              <a:rPr lang="pt-BR" sz="1400" dirty="0" err="1"/>
              <a:t>Pitch</a:t>
            </a:r>
            <a:r>
              <a:rPr lang="pt-BR" sz="1400" dirty="0"/>
              <a:t> Day; </a:t>
            </a:r>
          </a:p>
          <a:p>
            <a:pPr lvl="1" algn="just">
              <a:spcBef>
                <a:spcPts val="0"/>
              </a:spcBef>
            </a:pPr>
            <a:r>
              <a:rPr lang="pt-BR" sz="1400" dirty="0"/>
              <a:t>agenda detalhada; </a:t>
            </a:r>
          </a:p>
          <a:p>
            <a:pPr lvl="1" algn="just">
              <a:spcBef>
                <a:spcPts val="0"/>
              </a:spcBef>
            </a:pPr>
            <a:r>
              <a:rPr lang="pt-BR" sz="1400" dirty="0"/>
              <a:t>horário da apresentação; </a:t>
            </a:r>
          </a:p>
          <a:p>
            <a:pPr lvl="1" algn="just">
              <a:spcBef>
                <a:spcPts val="0"/>
              </a:spcBef>
            </a:pPr>
            <a:r>
              <a:rPr lang="pt-BR" sz="1400" dirty="0"/>
              <a:t>link de participação via Microsoft Teams; </a:t>
            </a:r>
          </a:p>
          <a:p>
            <a:pPr lvl="1" algn="just">
              <a:spcBef>
                <a:spcPts val="0"/>
              </a:spcBef>
            </a:pPr>
            <a:r>
              <a:rPr lang="pt-BR" sz="1400" dirty="0"/>
              <a:t>regras da dinâmica; </a:t>
            </a:r>
          </a:p>
          <a:p>
            <a:pPr lvl="1" algn="just">
              <a:spcBef>
                <a:spcPts val="0"/>
              </a:spcBef>
            </a:pPr>
            <a:r>
              <a:rPr lang="pt-BR" sz="1400" dirty="0"/>
              <a:t>modelo padrão da apresentação; </a:t>
            </a:r>
          </a:p>
          <a:p>
            <a:pPr lvl="1" algn="just">
              <a:spcBef>
                <a:spcPts val="0"/>
              </a:spcBef>
            </a:pPr>
            <a:r>
              <a:rPr lang="pt-BR" sz="1400" dirty="0"/>
              <a:t>demais informações operacionais necessárias. </a:t>
            </a:r>
          </a:p>
          <a:p>
            <a:pPr marL="0" indent="0" algn="just">
              <a:buNone/>
            </a:pPr>
            <a:r>
              <a:rPr lang="pt-BR" sz="1400" b="1" dirty="0"/>
              <a:t>5)         Observações Gerais</a:t>
            </a:r>
          </a:p>
          <a:p>
            <a:pPr algn="just"/>
            <a:r>
              <a:rPr lang="pt-BR" sz="1400" dirty="0"/>
              <a:t>O não comparecimento no horário definido resultará em desclassificação; </a:t>
            </a:r>
          </a:p>
          <a:p>
            <a:pPr algn="just"/>
            <a:r>
              <a:rPr lang="pt-BR" sz="1400" dirty="0"/>
              <a:t>Alterações de cronograma, horários ou regras será comunicado pela organização a qualquer momento; </a:t>
            </a:r>
          </a:p>
          <a:p>
            <a:pPr algn="just"/>
            <a:r>
              <a:rPr lang="pt-BR" sz="1400" dirty="0"/>
              <a:t>A participação no </a:t>
            </a:r>
            <a:r>
              <a:rPr lang="pt-BR" sz="1400" dirty="0" err="1"/>
              <a:t>Pitch</a:t>
            </a:r>
            <a:r>
              <a:rPr lang="pt-BR" sz="1400" dirty="0"/>
              <a:t> Day implica concordância integral com as regras estabelecidas no programa.</a:t>
            </a:r>
          </a:p>
          <a:p>
            <a:pPr algn="just">
              <a:lnSpc>
                <a:spcPct val="100000"/>
              </a:lnSpc>
            </a:pPr>
            <a:endParaRPr lang="pt-BR" sz="1400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2CB596F-C259-E5BA-18E0-61EC18A8E0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8019726"/>
              </p:ext>
            </p:extLst>
          </p:nvPr>
        </p:nvGraphicFramePr>
        <p:xfrm>
          <a:off x="0" y="6202953"/>
          <a:ext cx="2889848" cy="615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3491496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AE2BC9C-8D9E-BCD2-53F4-1CD69A6B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ED2443-5197-FA4B-76B9-5C1FFBD9697A}"/>
              </a:ext>
            </a:extLst>
          </p:cNvPr>
          <p:cNvSpPr txBox="1"/>
          <p:nvPr/>
        </p:nvSpPr>
        <p:spPr>
          <a:xfrm>
            <a:off x="634110" y="208579"/>
            <a:ext cx="9221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PITCH DAY </a:t>
            </a:r>
            <a:r>
              <a:rPr lang="pt-BR" sz="4000" b="1" dirty="0">
                <a:solidFill>
                  <a:srgbClr val="233A88"/>
                </a:solidFill>
              </a:rPr>
              <a:t>- Orientações </a:t>
            </a:r>
            <a:endParaRPr kumimoji="0" lang="pt-BR" sz="4000" b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48ACF10-E857-A909-1820-EC1240297976}"/>
              </a:ext>
            </a:extLst>
          </p:cNvPr>
          <p:cNvSpPr/>
          <p:nvPr/>
        </p:nvSpPr>
        <p:spPr>
          <a:xfrm>
            <a:off x="634110" y="851151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Tabela 01 </a:t>
            </a:r>
            <a:r>
              <a:rPr kumimoji="0" lang="pt-BR" sz="26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Tempo máximo destinado </a:t>
            </a:r>
            <a:r>
              <a:rPr lang="pt-BR" sz="2600" dirty="0">
                <a:latin typeface="Calibri" panose="020F0502020204030204"/>
              </a:rPr>
              <a:t>à</a:t>
            </a:r>
            <a:r>
              <a:rPr kumimoji="0" lang="pt-BR" sz="26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pt-BR" sz="2600" dirty="0">
                <a:latin typeface="Calibri" panose="020F0502020204030204"/>
              </a:rPr>
              <a:t>a</a:t>
            </a:r>
            <a:r>
              <a:rPr kumimoji="0" lang="pt-BR" sz="2600" b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presentação</a:t>
            </a:r>
            <a:endParaRPr kumimoji="0" lang="pt-BR" sz="26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384F58F-CDFB-E149-07C1-99C1839CA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213A2DB-3AB4-A84F-B1C6-D0555FC68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805234"/>
              </p:ext>
            </p:extLst>
          </p:nvPr>
        </p:nvGraphicFramePr>
        <p:xfrm>
          <a:off x="789386" y="1735440"/>
          <a:ext cx="9958044" cy="2826401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6726644">
                  <a:extLst>
                    <a:ext uri="{9D8B030D-6E8A-4147-A177-3AD203B41FA5}">
                      <a16:colId xmlns:a16="http://schemas.microsoft.com/office/drawing/2014/main" val="2850584837"/>
                    </a:ext>
                  </a:extLst>
                </a:gridCol>
                <a:gridCol w="3231400">
                  <a:extLst>
                    <a:ext uri="{9D8B030D-6E8A-4147-A177-3AD203B41FA5}">
                      <a16:colId xmlns:a16="http://schemas.microsoft.com/office/drawing/2014/main" val="1005241869"/>
                    </a:ext>
                  </a:extLst>
                </a:gridCol>
              </a:tblGrid>
              <a:tr h="245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dirty="0">
                          <a:effectLst/>
                        </a:rPr>
                        <a:t>Slide</a:t>
                      </a:r>
                      <a:endParaRPr lang="pt-BR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dirty="0">
                          <a:effectLst/>
                        </a:rPr>
                        <a:t>Tempo Recomendado</a:t>
                      </a:r>
                      <a:endParaRPr lang="pt-BR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49956875"/>
                  </a:ext>
                </a:extLst>
              </a:tr>
              <a:tr h="3686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Slide 1 </a:t>
                      </a:r>
                      <a:r>
                        <a:rPr lang="pt-BR" sz="1400" b="0" kern="1200" dirty="0">
                          <a:solidFill>
                            <a:schemeClr val="tx1"/>
                          </a:solidFill>
                          <a:effectLst/>
                        </a:rPr>
                        <a:t>— Abertura</a:t>
                      </a:r>
                      <a:endParaRPr lang="pt-B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</a:rPr>
                        <a:t>30 segundos</a:t>
                      </a:r>
                      <a:endParaRPr lang="pt-B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24339074"/>
                  </a:ext>
                </a:extLst>
              </a:tr>
              <a:tr h="3686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Slide 2 </a:t>
                      </a:r>
                      <a:r>
                        <a:rPr lang="pt-BR" sz="1400" b="0" kern="1200" dirty="0">
                          <a:solidFill>
                            <a:schemeClr val="tx1"/>
                          </a:solidFill>
                          <a:effectLst/>
                        </a:rPr>
                        <a:t>— Contextualização do Problema</a:t>
                      </a:r>
                      <a:endParaRPr lang="pt-B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</a:rPr>
                        <a:t>1 minuto</a:t>
                      </a:r>
                      <a:endParaRPr lang="pt-B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61666168"/>
                  </a:ext>
                </a:extLst>
              </a:tr>
              <a:tr h="3686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Slide 3 </a:t>
                      </a:r>
                      <a:r>
                        <a:rPr lang="pt-BR" sz="1400" b="0" kern="1200" dirty="0">
                          <a:solidFill>
                            <a:schemeClr val="tx1"/>
                          </a:solidFill>
                          <a:effectLst/>
                        </a:rPr>
                        <a:t>— Solução Proposta</a:t>
                      </a:r>
                      <a:endParaRPr lang="pt-B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</a:rPr>
                        <a:t>2 minutos</a:t>
                      </a:r>
                      <a:endParaRPr lang="pt-B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29561697"/>
                  </a:ext>
                </a:extLst>
              </a:tr>
              <a:tr h="3686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Slide 4 </a:t>
                      </a:r>
                      <a:r>
                        <a:rPr lang="pt-BR" sz="1400" b="0" kern="1200" dirty="0">
                          <a:solidFill>
                            <a:schemeClr val="tx1"/>
                          </a:solidFill>
                          <a:effectLst/>
                        </a:rPr>
                        <a:t>— Demonstração do Protótipo / MVP</a:t>
                      </a:r>
                      <a:endParaRPr lang="pt-B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</a:rPr>
                        <a:t>1 minutos</a:t>
                      </a:r>
                      <a:endParaRPr lang="pt-B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77483522"/>
                  </a:ext>
                </a:extLst>
              </a:tr>
              <a:tr h="3686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Slide 5 </a:t>
                      </a:r>
                      <a:r>
                        <a:rPr lang="pt-BR" sz="1400" b="0" kern="1200" dirty="0">
                          <a:solidFill>
                            <a:schemeClr val="tx1"/>
                          </a:solidFill>
                          <a:effectLst/>
                        </a:rPr>
                        <a:t>— Viabilidade Técnica e Econômica</a:t>
                      </a:r>
                      <a:endParaRPr lang="pt-B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</a:rPr>
                        <a:t>30 segundos</a:t>
                      </a:r>
                      <a:endParaRPr lang="pt-B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14535107"/>
                  </a:ext>
                </a:extLst>
              </a:tr>
              <a:tr h="3686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Slide 6 </a:t>
                      </a:r>
                      <a:r>
                        <a:rPr lang="pt-BR" sz="1400" b="0" kern="1200" dirty="0">
                          <a:solidFill>
                            <a:schemeClr val="tx1"/>
                          </a:solidFill>
                          <a:effectLst/>
                        </a:rPr>
                        <a:t>— Encerramento</a:t>
                      </a:r>
                      <a:endParaRPr lang="pt-BR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</a:rPr>
                        <a:t>1 minuto</a:t>
                      </a:r>
                      <a:endParaRPr lang="pt-BR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06815208"/>
                  </a:ext>
                </a:extLst>
              </a:tr>
              <a:tr h="3686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Tempo Total por equipe </a:t>
                      </a:r>
                      <a:endParaRPr lang="pt-BR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</a:rPr>
                        <a:t>6 min</a:t>
                      </a:r>
                      <a:endParaRPr lang="pt-BR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6154020"/>
                  </a:ext>
                </a:extLst>
              </a:tr>
            </a:tbl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47AC1F2-CBAF-3CD1-9CFB-9609F15131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8702818"/>
              </p:ext>
            </p:extLst>
          </p:nvPr>
        </p:nvGraphicFramePr>
        <p:xfrm>
          <a:off x="0" y="6202953"/>
          <a:ext cx="2889848" cy="615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98330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403A4-F8A9-215C-1505-0C04F6C2B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16CE7D7-7115-E7FA-4C5C-5CE7F9CE2C12}"/>
              </a:ext>
            </a:extLst>
          </p:cNvPr>
          <p:cNvSpPr txBox="1"/>
          <p:nvPr/>
        </p:nvSpPr>
        <p:spPr>
          <a:xfrm>
            <a:off x="682097" y="2301013"/>
            <a:ext cx="608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Título	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EE18CAD-F31D-F146-2774-515F38EECC7F}"/>
              </a:ext>
            </a:extLst>
          </p:cNvPr>
          <p:cNvSpPr/>
          <p:nvPr/>
        </p:nvSpPr>
        <p:spPr>
          <a:xfrm>
            <a:off x="682097" y="3224343"/>
            <a:ext cx="20162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subtítulo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9ADAEFA-F32E-B99E-9514-6643B8970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374" y="5785963"/>
            <a:ext cx="1916951" cy="925719"/>
          </a:xfrm>
          <a:prstGeom prst="rect">
            <a:avLst/>
          </a:prstGeom>
          <a:noFill/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0C9708D-8D10-DE92-48E3-9B7E16C167C5}"/>
              </a:ext>
            </a:extLst>
          </p:cNvPr>
          <p:cNvSpPr/>
          <p:nvPr/>
        </p:nvSpPr>
        <p:spPr>
          <a:xfrm>
            <a:off x="682097" y="3858691"/>
            <a:ext cx="19864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empresa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9A2FE62-06B9-918E-AA74-C14FD6983997}"/>
              </a:ext>
            </a:extLst>
          </p:cNvPr>
          <p:cNvSpPr txBox="1"/>
          <p:nvPr/>
        </p:nvSpPr>
        <p:spPr>
          <a:xfrm>
            <a:off x="682097" y="794729"/>
            <a:ext cx="9221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PITCH DAY </a:t>
            </a:r>
            <a:endParaRPr kumimoji="0" lang="pt-BR" sz="40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139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6AA16-ED18-A6D6-38F8-ABD1D6855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E016947-F038-B055-510E-E8AE37759942}"/>
              </a:ext>
            </a:extLst>
          </p:cNvPr>
          <p:cNvSpPr txBox="1"/>
          <p:nvPr/>
        </p:nvSpPr>
        <p:spPr>
          <a:xfrm>
            <a:off x="814864" y="4344643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Título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23BE499-689B-76F2-0099-0668E68A4C00}"/>
              </a:ext>
            </a:extLst>
          </p:cNvPr>
          <p:cNvSpPr txBox="1"/>
          <p:nvPr/>
        </p:nvSpPr>
        <p:spPr>
          <a:xfrm>
            <a:off x="953086" y="3868303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Título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C06ECAA-BC3C-4CA8-AA38-A571738EABE9}"/>
              </a:ext>
            </a:extLst>
          </p:cNvPr>
          <p:cNvSpPr txBox="1"/>
          <p:nvPr/>
        </p:nvSpPr>
        <p:spPr>
          <a:xfrm>
            <a:off x="634110" y="208579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Abertura 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6EB4334-6CDF-1487-AD67-D2BE22F48BDE}"/>
              </a:ext>
            </a:extLst>
          </p:cNvPr>
          <p:cNvSpPr/>
          <p:nvPr/>
        </p:nvSpPr>
        <p:spPr>
          <a:xfrm>
            <a:off x="634110" y="851151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subtítulo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75EE36-7B70-7D40-DEC4-172DA3F7BD47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1408735" cy="4704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Apresentação da empresa;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Nome da proposta/solução;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Identificação da equipe participante do </a:t>
            </a:r>
            <a:r>
              <a:rPr kumimoji="0" lang="pt-BR" sz="1584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Pitch</a:t>
            </a: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Áreas de atuação ou funções desempenhadas no projeto.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15A6682-0C7A-BE9D-AC48-455D56300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E4C5B58-146C-A128-2D19-CF1AB617FB0E}"/>
              </a:ext>
            </a:extLst>
          </p:cNvPr>
          <p:cNvSpPr/>
          <p:nvPr/>
        </p:nvSpPr>
        <p:spPr>
          <a:xfrm>
            <a:off x="5112101" y="917899"/>
            <a:ext cx="3136947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Duração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segundos</a:t>
            </a:r>
            <a:endParaRPr lang="pt-B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0999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E41B8D5-AFBE-A7CE-5C54-2BC56894E436}"/>
              </a:ext>
            </a:extLst>
          </p:cNvPr>
          <p:cNvSpPr txBox="1"/>
          <p:nvPr/>
        </p:nvSpPr>
        <p:spPr>
          <a:xfrm>
            <a:off x="634110" y="208579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Contextualização do Problema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AC780FE-9512-9D65-F897-CA64036785A9}"/>
              </a:ext>
            </a:extLst>
          </p:cNvPr>
          <p:cNvSpPr/>
          <p:nvPr/>
        </p:nvSpPr>
        <p:spPr>
          <a:xfrm>
            <a:off x="634110" y="851151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subtítulo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6A16F2-95FF-E1FF-4D44-74EDCCF4CBB7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1408735" cy="4704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Descrição clara e objetiva do desafio a ser solucionado;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Origem, causas e impactos operacionais, financeiros, de segurança, saúde, produtividade ou sustentabilidade;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Utilização de dados, indicadores e evidências;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Cenário atual que demonstre a relevância e necessidade da solução.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8977FBD-6DC9-BB99-138D-70863E37D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29E09F6-291C-9E4B-650C-5DCEB25838D6}"/>
              </a:ext>
            </a:extLst>
          </p:cNvPr>
          <p:cNvSpPr/>
          <p:nvPr/>
        </p:nvSpPr>
        <p:spPr>
          <a:xfrm>
            <a:off x="5112101" y="917899"/>
            <a:ext cx="3136947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Duração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minuto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15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9CF54D8-E79C-7D0B-6BBC-6D13290E64E4}"/>
              </a:ext>
            </a:extLst>
          </p:cNvPr>
          <p:cNvSpPr txBox="1"/>
          <p:nvPr/>
        </p:nvSpPr>
        <p:spPr>
          <a:xfrm>
            <a:off x="634110" y="208579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Solução Proposta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9FF5AD9-7A13-A919-A786-EE6FE244BB45}"/>
              </a:ext>
            </a:extLst>
          </p:cNvPr>
          <p:cNvSpPr/>
          <p:nvPr/>
        </p:nvSpPr>
        <p:spPr>
          <a:xfrm>
            <a:off x="634110" y="851151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subtítulo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6C34CC-0DF7-C3FC-1965-8230F2E92383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1408735" cy="4704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que é a solução;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Como funciona;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Principais funcionalidades e tecnologias envolvidas;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Diferenciais inovadores e competitivos;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Público-alvo ou usuários impactados;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Potencial de aplicação, replicabilidade e escalabilidade.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4A0BC4E-BEA5-EF2C-1ACC-B5B2D7BE7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C15ECC8-CB46-CC81-A77B-811130A5420C}"/>
              </a:ext>
            </a:extLst>
          </p:cNvPr>
          <p:cNvSpPr/>
          <p:nvPr/>
        </p:nvSpPr>
        <p:spPr>
          <a:xfrm>
            <a:off x="5112101" y="917899"/>
            <a:ext cx="3136947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>
                <a:solidFill>
                  <a:prstClr val="black"/>
                </a:solidFill>
                <a:latin typeface="Calibri" panose="020F0502020204030204"/>
              </a:rPr>
              <a:t>Duração</a:t>
            </a:r>
            <a:r>
              <a:rPr b="1" dirty="0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pt-BR" b="1" dirty="0">
                <a:solidFill>
                  <a:prstClr val="black"/>
                </a:solidFill>
                <a:latin typeface="Calibri" panose="020F0502020204030204"/>
              </a:rPr>
              <a:t>2 minutos</a:t>
            </a:r>
            <a:endParaRPr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24524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D56928F-37E7-CB33-C888-2FAB9F461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2BCDE0D-2040-BC84-6214-BA2475E113A2}"/>
              </a:ext>
            </a:extLst>
          </p:cNvPr>
          <p:cNvSpPr txBox="1"/>
          <p:nvPr/>
        </p:nvSpPr>
        <p:spPr>
          <a:xfrm>
            <a:off x="814864" y="4344643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Título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F67C96E-9856-FBC8-B9F0-CFE45B926FB0}"/>
              </a:ext>
            </a:extLst>
          </p:cNvPr>
          <p:cNvSpPr txBox="1"/>
          <p:nvPr/>
        </p:nvSpPr>
        <p:spPr>
          <a:xfrm>
            <a:off x="984984" y="3878936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Título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B7E1AAF-B217-0F42-03FD-19359C4E2E0B}"/>
              </a:ext>
            </a:extLst>
          </p:cNvPr>
          <p:cNvSpPr txBox="1"/>
          <p:nvPr/>
        </p:nvSpPr>
        <p:spPr>
          <a:xfrm>
            <a:off x="634110" y="208579"/>
            <a:ext cx="8786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Demonstração do Protótipo / MVP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5C1E3D2-7261-6479-F2DC-FD4AD61C03D9}"/>
              </a:ext>
            </a:extLst>
          </p:cNvPr>
          <p:cNvSpPr/>
          <p:nvPr/>
        </p:nvSpPr>
        <p:spPr>
          <a:xfrm>
            <a:off x="634110" y="851151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subtítulo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7BE633-CD76-7D43-B9C6-FC7E2C2A1DA3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1408735" cy="4704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Fotos, imagens e ilustrações;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Fluxogramas e diagramas;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Esquemas operacionais;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Telas do sistema;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Vídeos ou desenhos conceituais;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Elementos que facilitem o entendimento técnico e funcional da solução.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85E2693-0936-EBC3-EDB5-E434EADD7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330985A-5831-4ABD-299E-4C3AA1C966E0}"/>
              </a:ext>
            </a:extLst>
          </p:cNvPr>
          <p:cNvSpPr/>
          <p:nvPr/>
        </p:nvSpPr>
        <p:spPr>
          <a:xfrm>
            <a:off x="5112101" y="917899"/>
            <a:ext cx="3136947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>
                <a:solidFill>
                  <a:prstClr val="black"/>
                </a:solidFill>
                <a:latin typeface="Calibri" panose="020F0502020204030204"/>
              </a:rPr>
              <a:t>Duração</a:t>
            </a:r>
            <a:r>
              <a:rPr b="1" dirty="0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pt-BR" b="1" dirty="0">
                <a:solidFill>
                  <a:prstClr val="black"/>
                </a:solidFill>
                <a:latin typeface="Calibri" panose="020F0502020204030204"/>
              </a:rPr>
              <a:t>1 minuto</a:t>
            </a:r>
            <a:endParaRPr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9392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BB45FB50-B707-C0F5-DDE3-5DAC67277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0FB33C6-FCDC-EC17-17A5-22FD09A783A6}"/>
              </a:ext>
            </a:extLst>
          </p:cNvPr>
          <p:cNvSpPr txBox="1"/>
          <p:nvPr/>
        </p:nvSpPr>
        <p:spPr>
          <a:xfrm>
            <a:off x="634110" y="208579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Viabilidade Técnica e Econômica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805E84D-7D6B-6FA3-99A7-34DD4806CDE1}"/>
              </a:ext>
            </a:extLst>
          </p:cNvPr>
          <p:cNvSpPr/>
          <p:nvPr/>
        </p:nvSpPr>
        <p:spPr>
          <a:xfrm>
            <a:off x="634110" y="851151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subtítulo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BA7652-8157-A9A4-0002-F69D1554317C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1408735" cy="4704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Recursos necessários;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Infraestrutura envolvida;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Estimativa de custos;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Potenciais ganhos e benefícios esperados;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Redução de riscos, perdas ou desperdícios;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Retorno esperado;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Facilidade de implantação, operação e manutenção.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06855A5-3363-F1B1-E94E-0FAA40EEE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248B05D-10A2-013E-5F0A-241264C9D09E}"/>
              </a:ext>
            </a:extLst>
          </p:cNvPr>
          <p:cNvSpPr/>
          <p:nvPr/>
        </p:nvSpPr>
        <p:spPr>
          <a:xfrm>
            <a:off x="5112101" y="917899"/>
            <a:ext cx="3136947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dirty="0" err="1">
                <a:solidFill>
                  <a:prstClr val="black"/>
                </a:solidFill>
                <a:latin typeface="Calibri" panose="020F0502020204030204"/>
              </a:rPr>
              <a:t>Duração</a:t>
            </a:r>
            <a:r>
              <a:rPr b="1" dirty="0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pt-BR" b="1" dirty="0">
                <a:solidFill>
                  <a:prstClr val="black"/>
                </a:solidFill>
                <a:latin typeface="Calibri" panose="020F0502020204030204"/>
              </a:rPr>
              <a:t>30 segundos</a:t>
            </a:r>
            <a:endParaRPr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15068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8645275-7CAF-4E35-A7E2-AA42AD3E7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1E8B4C0-958F-2098-BBA9-41956631FAC8}"/>
              </a:ext>
            </a:extLst>
          </p:cNvPr>
          <p:cNvSpPr txBox="1"/>
          <p:nvPr/>
        </p:nvSpPr>
        <p:spPr>
          <a:xfrm>
            <a:off x="634110" y="208579"/>
            <a:ext cx="7295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srgbClr val="233A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Encerramento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233A8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0FFC956-43A4-39C6-77DB-C3975A10CA95}"/>
              </a:ext>
            </a:extLst>
          </p:cNvPr>
          <p:cNvSpPr/>
          <p:nvPr/>
        </p:nvSpPr>
        <p:spPr>
          <a:xfrm>
            <a:off x="634110" y="851151"/>
            <a:ext cx="777546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1" u="none" strike="noStrike" kern="1200" cap="none" spc="0" normalizeH="0" baseline="0" noProof="0" dirty="0">
                <a:ln>
                  <a:noFill/>
                </a:ln>
                <a:solidFill>
                  <a:srgbClr val="60AD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subtítulo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5DD5D8-EB12-AA96-3861-5E4A24349FB4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1408735" cy="4704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Considerações finais;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Reforço dos principais benefícios e impactos esperados;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Próximos passos e visão futura da solução;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84"/>
            </a:pPr>
            <a:r>
              <a:rPr kumimoji="0" lang="pt-BR" sz="158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Agradecimentos aos avaliadores e participantes.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FE69460-6B3F-B601-E8F3-FCC94EE6D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430" y="6134100"/>
            <a:ext cx="1416226" cy="683913"/>
          </a:xfrm>
          <a:prstGeom prst="rect">
            <a:avLst/>
          </a:prstGeom>
          <a:noFill/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CA8122B-0E2C-080C-5350-3773185A750F}"/>
              </a:ext>
            </a:extLst>
          </p:cNvPr>
          <p:cNvSpPr/>
          <p:nvPr/>
        </p:nvSpPr>
        <p:spPr>
          <a:xfrm>
            <a:off x="5112101" y="917899"/>
            <a:ext cx="3136947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dirty="0" err="1">
                <a:solidFill>
                  <a:prstClr val="black"/>
                </a:solidFill>
                <a:latin typeface="Calibri" panose="020F0502020204030204"/>
              </a:rPr>
              <a:t>Duração</a:t>
            </a:r>
            <a:r>
              <a:rPr b="1" dirty="0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lang="pt-BR" b="1" dirty="0">
                <a:solidFill>
                  <a:prstClr val="black"/>
                </a:solidFill>
                <a:latin typeface="Calibri" panose="020F0502020204030204"/>
              </a:rPr>
              <a:t>1 minuto</a:t>
            </a:r>
            <a:endParaRPr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39285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CEC80-76AB-0452-8B96-32A49AD22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8190738-0B67-8409-A02A-0EB4890270BC}"/>
              </a:ext>
            </a:extLst>
          </p:cNvPr>
          <p:cNvSpPr/>
          <p:nvPr/>
        </p:nvSpPr>
        <p:spPr>
          <a:xfrm>
            <a:off x="3604698" y="3429000"/>
            <a:ext cx="4802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xxxxx@fiemg.com.br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055A1F9-ECF5-A032-D051-A47C6B1AA52A}"/>
              </a:ext>
            </a:extLst>
          </p:cNvPr>
          <p:cNvSpPr txBox="1"/>
          <p:nvPr/>
        </p:nvSpPr>
        <p:spPr>
          <a:xfrm>
            <a:off x="4617351" y="2393944"/>
            <a:ext cx="2398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Obrigado.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0316D38-A684-77CC-ED5C-587F37542614}"/>
              </a:ext>
            </a:extLst>
          </p:cNvPr>
          <p:cNvSpPr/>
          <p:nvPr/>
        </p:nvSpPr>
        <p:spPr>
          <a:xfrm>
            <a:off x="3604697" y="3929833"/>
            <a:ext cx="4802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xxxxx@fiemg.com.br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7EA6EFC-A67F-8B4F-88EB-FFDB7A8A3B51}"/>
              </a:ext>
            </a:extLst>
          </p:cNvPr>
          <p:cNvSpPr/>
          <p:nvPr/>
        </p:nvSpPr>
        <p:spPr>
          <a:xfrm>
            <a:off x="3604697" y="4413323"/>
            <a:ext cx="4802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xxxxx@fiemg.com.br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3215DDE-99A4-CE6A-6CCC-188F6D680613}"/>
              </a:ext>
            </a:extLst>
          </p:cNvPr>
          <p:cNvSpPr/>
          <p:nvPr/>
        </p:nvSpPr>
        <p:spPr>
          <a:xfrm>
            <a:off x="3604697" y="4896813"/>
            <a:ext cx="4802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xxxxx@fiemg.com.br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2FCE62B-D348-EAD9-07A0-2C629C840BA0}"/>
              </a:ext>
            </a:extLst>
          </p:cNvPr>
          <p:cNvSpPr/>
          <p:nvPr/>
        </p:nvSpPr>
        <p:spPr>
          <a:xfrm>
            <a:off x="3604697" y="5345605"/>
            <a:ext cx="4802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xxxxx@fiemg.com.br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00000-0000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2C5F0B4-D4AA-31FA-FFAD-020EA8ED59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4" y="3224989"/>
            <a:ext cx="2636794" cy="126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1556375"/>
      </p:ext>
    </p:extLst>
  </p:cSld>
  <p:clrMapOvr>
    <a:masterClrMapping/>
  </p:clrMapOvr>
</p:sld>
</file>

<file path=ppt/theme/theme1.xml><?xml version="1.0" encoding="utf-8"?>
<a:theme xmlns:a="http://schemas.openxmlformats.org/drawingml/2006/main" name="6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D432165B6D2864FB0875B0C5D4FB0F0" ma:contentTypeVersion="18" ma:contentTypeDescription="Crie um novo documento." ma:contentTypeScope="" ma:versionID="902f0ed9dba3e1c8ce37091ce6cdc7ec">
  <xsd:schema xmlns:xsd="http://www.w3.org/2001/XMLSchema" xmlns:xs="http://www.w3.org/2001/XMLSchema" xmlns:p="http://schemas.microsoft.com/office/2006/metadata/properties" xmlns:ns1="http://schemas.microsoft.com/sharepoint/v3" xmlns:ns2="bd6b5fe2-f98e-4f2d-af39-274c78e4dc97" xmlns:ns3="572e3876-65ab-4eee-b73a-4306dd14ffea" targetNamespace="http://schemas.microsoft.com/office/2006/metadata/properties" ma:root="true" ma:fieldsID="add0933946917bd78e5525a0246807e7" ns1:_="" ns2:_="" ns3:_="">
    <xsd:import namespace="http://schemas.microsoft.com/sharepoint/v3"/>
    <xsd:import namespace="bd6b5fe2-f98e-4f2d-af39-274c78e4dc97"/>
    <xsd:import namespace="572e3876-65ab-4eee-b73a-4306dd14ffe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CR" minOccurs="0"/>
                <xsd:element ref="ns3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Ação de Interface do Usuário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b5fe2-f98e-4f2d-af39-274c78e4dc9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38dca4c-facc-417f-b594-d09fdcd21929}" ma:internalName="TaxCatchAll" ma:showField="CatchAllData" ma:web="bd6b5fe2-f98e-4f2d-af39-274c78e4dc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2e3876-65ab-4eee-b73a-4306dd14f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40f287d0-3547-4ca5-bbd7-dc4ee13a78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d6b5fe2-f98e-4f2d-af39-274c78e4dc97" xsi:nil="true"/>
    <lcf76f155ced4ddcb4097134ff3c332f xmlns="572e3876-65ab-4eee-b73a-4306dd14ffea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899793-BC65-4E31-867F-5EE566CA20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d6b5fe2-f98e-4f2d-af39-274c78e4dc97"/>
    <ds:schemaRef ds:uri="572e3876-65ab-4eee-b73a-4306dd14ff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E8D38A-BB1B-477B-8FE8-6AA2703D4BA0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sharepoint/v3"/>
    <ds:schemaRef ds:uri="http://purl.org/dc/dcmitype/"/>
    <ds:schemaRef ds:uri="bd6b5fe2-f98e-4f2d-af39-274c78e4dc97"/>
    <ds:schemaRef ds:uri="http://www.w3.org/XML/1998/namespace"/>
    <ds:schemaRef ds:uri="http://schemas.microsoft.com/office/2006/documentManagement/types"/>
    <ds:schemaRef ds:uri="572e3876-65ab-4eee-b73a-4306dd14ffe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4E445C5-1428-486E-8C80-075A8E9149A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f875e12-0f6f-4fff-bdbe-d552254e7653}" enabled="0" method="" siteId="{6f875e12-0f6f-4fff-bdbe-d552254e7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3105</TotalTime>
  <Words>774</Words>
  <Application>Microsoft Office PowerPoint</Application>
  <PresentationFormat>Widescreen</PresentationFormat>
  <Paragraphs>125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10</vt:i4>
      </vt:variant>
      <vt:variant>
        <vt:lpstr>Títulos de slides</vt:lpstr>
      </vt:variant>
      <vt:variant>
        <vt:i4>13</vt:i4>
      </vt:variant>
    </vt:vector>
  </HeadingPairs>
  <TitlesOfParts>
    <vt:vector size="27" baseType="lpstr">
      <vt:lpstr>Cambria</vt:lpstr>
      <vt:lpstr>Calibri</vt:lpstr>
      <vt:lpstr>Aptos</vt:lpstr>
      <vt:lpstr>Arial</vt:lpstr>
      <vt:lpstr>6_Tema do Office</vt:lpstr>
      <vt:lpstr>7_Tema do Office</vt:lpstr>
      <vt:lpstr>8_Tema do Office</vt:lpstr>
      <vt:lpstr>9_Tema do Office</vt:lpstr>
      <vt:lpstr>10_Tema do Office</vt:lpstr>
      <vt:lpstr>11_Tema do Office</vt:lpstr>
      <vt:lpstr>12_Tema do Office</vt:lpstr>
      <vt:lpstr>5_Tema do Office</vt:lpstr>
      <vt:lpstr>2_Tema do Office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Oliveira Fernandes da Cruz</dc:creator>
  <cp:lastModifiedBy>Silvia Tizoni Silva</cp:lastModifiedBy>
  <cp:revision>37</cp:revision>
  <dcterms:created xsi:type="dcterms:W3CDTF">2023-12-20T13:17:59Z</dcterms:created>
  <dcterms:modified xsi:type="dcterms:W3CDTF">2026-06-17T19:01:44Z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0x010100CD432165B6D2864FB0875B0C5D4FB0F0</vt:lpwstr>
  </property>
  <property fmtid="{D5CDD505-2E9C-101B-9397-08002B2CF9AE}" pid="3" name="MediaServiceImageTags">
    <vt:lpwstr/>
  </property>
</Properties>
</file>